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7E28-9137-4CE5-B56D-40B895EA660F}" type="datetimeFigureOut">
              <a:rPr lang="pt-BR" smtClean="0"/>
              <a:pPr/>
              <a:t>27/07/2018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marcoscapuci.IFTM\Desktop\SIN Poster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75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christiane</dc:creator>
  <cp:lastModifiedBy>gfreitas</cp:lastModifiedBy>
  <cp:revision>7</cp:revision>
  <cp:lastPrinted>2018-07-27T11:05:59Z</cp:lastPrinted>
  <dcterms:created xsi:type="dcterms:W3CDTF">2016-06-06T16:32:12Z</dcterms:created>
  <dcterms:modified xsi:type="dcterms:W3CDTF">2018-07-27T11:06:29Z</dcterms:modified>
</cp:coreProperties>
</file>