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1B786E9-BD38-4C71-BBF0-6C4B4E1C8892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7E57677-5473-406D-BDCD-A082F5D9FEF1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40260F2-FA61-4B4F-B38C-604347D385C5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41CA31D-0A40-4672-AE00-28558A673726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D50E927-27B5-4CCA-970F-23B304370ED4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AF19FB1-EDC8-450F-BCBB-3C237932FDEC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9226BB4-DA33-4D66-9B62-BA6D970B67EE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F9B7B67-C008-40B5-9B21-007D5F068D86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DEFC35E-7CC1-41C8-AE76-A7BBAEE4A1F2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2EF29A8-0890-4E53-B217-1B68F18EE468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264FF25-C6DD-491D-B5B3-A474960DA53D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DE60549-0854-48EE-B270-88681CC6B405}" type="slidenum">
              <a:t>‹nº›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639E628-B013-4A31-8F0A-4FA9A3EFF48A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30EA813A-E10A-480B-9EE9-3AB3708E3A1F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DC146CB-A392-4747-9CD1-32755CA8B0B9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6053E9D-0DFE-4FED-A064-6CB880DECD2F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73661E8-B908-4D61-A782-E0E0C8E10512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482C2D8-D032-484F-8F58-2237F789EE8E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6377478-19D7-4090-8EB0-625E695D7274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098B1E6-7165-42EF-9FED-970A60E12308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761DBEC-5DBC-449D-8FE0-8AECE9D85827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B7E0B42-9148-4285-BBEB-AF3C97E22962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0B6991B-CAA8-44B2-B410-9B7BE1207D31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8C7D83F-CCE5-4184-80BF-BD99F4CA390C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pt-BR" sz="6000" b="0" strike="noStrike" spc="-1">
                <a:solidFill>
                  <a:srgbClr val="000000"/>
                </a:solidFill>
                <a:latin typeface="Calibri Light"/>
              </a:rPr>
              <a:t>Clique para editar o título Mestre</a:t>
            </a:r>
            <a:endParaRPr lang="pt-BR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lang="pt-B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1200" b="0" strike="noStrike" spc="-1">
                <a:solidFill>
                  <a:srgbClr val="8B8B8B"/>
                </a:solidFill>
                <a:latin typeface="Calibri"/>
              </a:rPr>
              <a:t>&lt;date/time&gt;</a:t>
            </a:r>
            <a:endParaRPr lang="pt-BR" sz="1200" b="0" strike="noStrike" spc="-1"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lang="pt-BR" sz="1400" b="0" strike="noStrike" spc="-1">
                <a:latin typeface="Calibri"/>
              </a:defRPr>
            </a:lvl1pPr>
          </a:lstStyle>
          <a:p>
            <a:pPr algn="ctr"/>
            <a:r>
              <a:rPr lang="pt-BR" sz="1400" b="0" strike="noStrike" spc="-1">
                <a:latin typeface="Calibri"/>
              </a:rPr>
              <a:t>&lt;footer&gt;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defRPr lang="pt-B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</a:pPr>
            <a:fld id="{2A829A02-1A6B-4D52-8CAD-8DE7BFC621BD}" type="slidenum">
              <a:rPr lang="pt-BR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BR" sz="1200" b="0" strike="noStrike" spc="-1"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8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pt-BR" sz="4400" b="0" strike="noStrike" spc="-1">
                <a:solidFill>
                  <a:srgbClr val="000000"/>
                </a:solidFill>
                <a:latin typeface="Calibri Light"/>
              </a:rPr>
              <a:t>Clique para editar o título Mestre</a:t>
            </a:r>
            <a:endParaRPr lang="pt-BR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pt-BR" sz="2800" b="0" strike="noStrike" spc="-1">
                <a:solidFill>
                  <a:srgbClr val="000000"/>
                </a:solidFill>
                <a:latin typeface="Calibri"/>
              </a:rPr>
              <a:t>Editar estilos de texto Mestre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</a:rPr>
              <a:t>Segundo nível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Terceiro nível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Quarto nível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Quinto nível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lang="pt-B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1200" b="0" strike="noStrike" spc="-1">
                <a:solidFill>
                  <a:srgbClr val="8B8B8B"/>
                </a:solidFill>
                <a:latin typeface="Calibri"/>
              </a:rPr>
              <a:t>&lt;date/time&gt;</a:t>
            </a:r>
            <a:endParaRPr lang="pt-BR" sz="1200" b="0" strike="noStrike" spc="-1"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lang="pt-BR" sz="1400" b="0" strike="noStrike" spc="-1">
                <a:latin typeface="Calibri"/>
              </a:defRPr>
            </a:lvl1pPr>
          </a:lstStyle>
          <a:p>
            <a:pPr algn="ctr"/>
            <a:r>
              <a:rPr lang="pt-BR" sz="1400" b="0" strike="noStrike" spc="-1">
                <a:latin typeface="Calibri"/>
              </a:rPr>
              <a:t>&lt;footer&gt;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defRPr lang="pt-B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</a:pPr>
            <a:fld id="{BE0413FC-FEB7-4D9D-974A-8198BE742832}" type="slidenum">
              <a:rPr lang="pt-BR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BR" sz="1200" b="0" strike="noStrike" spc="-1"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ítulo 1"/>
          <p:cNvSpPr txBox="1"/>
          <p:nvPr/>
        </p:nvSpPr>
        <p:spPr>
          <a:xfrm>
            <a:off x="2928240" y="2104920"/>
            <a:ext cx="8574120" cy="18907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90000"/>
              </a:lnSpc>
            </a:pPr>
            <a:r>
              <a:rPr lang="pt-BR" sz="6000" b="0" strike="noStrike" spc="-1">
                <a:solidFill>
                  <a:srgbClr val="861E4D"/>
                </a:solidFill>
                <a:latin typeface="Corbel"/>
              </a:rPr>
              <a:t>Título do Trabalho</a:t>
            </a:r>
            <a:endParaRPr lang="pt-BR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Subtítulo 2"/>
          <p:cNvSpPr txBox="1"/>
          <p:nvPr/>
        </p:nvSpPr>
        <p:spPr>
          <a:xfrm>
            <a:off x="4515480" y="3996360"/>
            <a:ext cx="6987240" cy="13881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Corbel"/>
              </a:rPr>
              <a:t>Autores</a:t>
            </a:r>
            <a:endParaRPr lang="pt-BR" sz="2400" b="0" strike="noStrike" spc="-1">
              <a:latin typeface="Calibri"/>
            </a:endParaRPr>
          </a:p>
          <a:p>
            <a:pPr algn="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2400" b="0" strike="noStrike" spc="-1">
              <a:latin typeface="Calibri"/>
            </a:endParaRPr>
          </a:p>
          <a:p>
            <a:pPr algn="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1800" b="0" i="1" strike="noStrike" spc="-1">
                <a:solidFill>
                  <a:srgbClr val="009999"/>
                </a:solidFill>
                <a:latin typeface="Corbel"/>
              </a:rPr>
              <a:t>Filiação dos autores</a:t>
            </a:r>
            <a:endParaRPr lang="pt-BR" sz="18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Espaço Reservado para Conteúdo 2"/>
          <p:cNvSpPr txBox="1"/>
          <p:nvPr/>
        </p:nvSpPr>
        <p:spPr>
          <a:xfrm>
            <a:off x="2495520" y="1692360"/>
            <a:ext cx="9286560" cy="476532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3000" b="1" strike="noStrike" spc="-1">
                <a:solidFill>
                  <a:srgbClr val="008080"/>
                </a:solidFill>
                <a:latin typeface="Corbel"/>
              </a:rPr>
              <a:t>Subtítulo</a:t>
            </a:r>
            <a:r>
              <a:rPr lang="pt-BR" sz="2800" b="0" strike="noStrike" spc="-1">
                <a:solidFill>
                  <a:srgbClr val="000000"/>
                </a:solidFill>
                <a:latin typeface="Corbel"/>
              </a:rPr>
              <a:t> </a:t>
            </a:r>
            <a:r>
              <a:rPr lang="pt-BR" sz="1200" b="0" strike="noStrike" spc="-1">
                <a:solidFill>
                  <a:srgbClr val="000000"/>
                </a:solidFill>
                <a:latin typeface="Corbel"/>
              </a:rPr>
              <a:t>(quando for necessário)</a:t>
            </a:r>
            <a:endParaRPr lang="pt-BR" sz="12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1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1</a:t>
            </a:r>
            <a:endParaRPr lang="pt-BR" sz="25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2</a:t>
            </a:r>
            <a:endParaRPr lang="pt-BR" sz="25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3</a:t>
            </a:r>
            <a:endParaRPr lang="pt-BR" sz="25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CaixaDeTexto 1"/>
          <p:cNvSpPr/>
          <p:nvPr/>
        </p:nvSpPr>
        <p:spPr>
          <a:xfrm>
            <a:off x="2486160" y="638280"/>
            <a:ext cx="9295920" cy="730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4200" b="1" strike="noStrike" spc="-1">
                <a:solidFill>
                  <a:srgbClr val="861E4D"/>
                </a:solidFill>
                <a:latin typeface="Corbel"/>
              </a:rPr>
              <a:t>Introdução</a:t>
            </a:r>
            <a:endParaRPr lang="pt-BR" sz="4200" b="0" strike="noStrike" spc="-1">
              <a:latin typeface="Calibri"/>
            </a:endParaRPr>
          </a:p>
        </p:txBody>
      </p:sp>
      <p:sp>
        <p:nvSpPr>
          <p:cNvPr id="86" name="CaixaDeTexto 3"/>
          <p:cNvSpPr/>
          <p:nvPr/>
        </p:nvSpPr>
        <p:spPr>
          <a:xfrm>
            <a:off x="2486160" y="6026760"/>
            <a:ext cx="9295920" cy="63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200" b="0" strike="noStrike" spc="-1">
                <a:solidFill>
                  <a:srgbClr val="008080"/>
                </a:solidFill>
                <a:latin typeface="Calibri"/>
              </a:rPr>
              <a:t>Incluir o objetivo/finalidade. </a:t>
            </a:r>
            <a:endParaRPr lang="pt-BR" sz="1200" b="0" strike="noStrike" spc="-1"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pt-BR" sz="1200" b="0" strike="noStrike" spc="-1">
                <a:solidFill>
                  <a:srgbClr val="008080"/>
                </a:solidFill>
                <a:latin typeface="Calibri"/>
              </a:rPr>
              <a:t>Aumentar o número de slides se for necessário.</a:t>
            </a:r>
            <a:endParaRPr lang="pt-BR" sz="1200" b="0" strike="noStrike" spc="-1"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pt-BR" sz="1200" b="0" strike="noStrike" spc="-1">
                <a:solidFill>
                  <a:srgbClr val="008080"/>
                </a:solidFill>
                <a:latin typeface="Calibri"/>
              </a:rPr>
              <a:t>Respeitar o padrão de cores e formatação de slides, fontes etc. </a:t>
            </a:r>
            <a:r>
              <a:rPr lang="pt-BR" sz="1200" b="0" strike="noStrike" spc="-1">
                <a:solidFill>
                  <a:srgbClr val="FF0000"/>
                </a:solidFill>
                <a:latin typeface="Calibri"/>
              </a:rPr>
              <a:t>(Deletar esta caixa de texto) </a:t>
            </a:r>
            <a:endParaRPr lang="pt-BR" sz="12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Espaço Reservado para Conteúdo 2"/>
          <p:cNvSpPr txBox="1"/>
          <p:nvPr/>
        </p:nvSpPr>
        <p:spPr>
          <a:xfrm>
            <a:off x="2495520" y="1692360"/>
            <a:ext cx="9286560" cy="476532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3000" b="1" strike="noStrike" spc="-1">
                <a:solidFill>
                  <a:srgbClr val="008080"/>
                </a:solidFill>
                <a:latin typeface="Corbel"/>
              </a:rPr>
              <a:t>Subtítulo</a:t>
            </a:r>
            <a:r>
              <a:rPr lang="pt-BR" sz="2800" b="0" strike="noStrike" spc="-1">
                <a:solidFill>
                  <a:srgbClr val="000000"/>
                </a:solidFill>
                <a:latin typeface="Corbel"/>
              </a:rPr>
              <a:t> </a:t>
            </a:r>
            <a:r>
              <a:rPr lang="pt-BR" sz="1200" b="0" strike="noStrike" spc="-1">
                <a:solidFill>
                  <a:srgbClr val="000000"/>
                </a:solidFill>
                <a:latin typeface="Corbel"/>
              </a:rPr>
              <a:t>(quando for necessário)</a:t>
            </a:r>
            <a:endParaRPr lang="pt-BR" sz="12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1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1</a:t>
            </a:r>
            <a:endParaRPr lang="pt-BR" sz="25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2</a:t>
            </a:r>
            <a:endParaRPr lang="pt-BR" sz="25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3</a:t>
            </a:r>
            <a:endParaRPr lang="pt-BR" sz="25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CaixaDeTexto 1"/>
          <p:cNvSpPr/>
          <p:nvPr/>
        </p:nvSpPr>
        <p:spPr>
          <a:xfrm>
            <a:off x="2486160" y="638280"/>
            <a:ext cx="9295920" cy="730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4200" b="1" strike="noStrike" spc="-1">
                <a:solidFill>
                  <a:srgbClr val="861E4D"/>
                </a:solidFill>
                <a:latin typeface="Corbel"/>
              </a:rPr>
              <a:t>Metodologia</a:t>
            </a:r>
            <a:endParaRPr lang="pt-BR" sz="4200" b="0" strike="noStrike" spc="-1">
              <a:latin typeface="Calibri"/>
            </a:endParaRPr>
          </a:p>
        </p:txBody>
      </p:sp>
      <p:sp>
        <p:nvSpPr>
          <p:cNvPr id="89" name="CaixaDeTexto 2"/>
          <p:cNvSpPr/>
          <p:nvPr/>
        </p:nvSpPr>
        <p:spPr>
          <a:xfrm>
            <a:off x="2486160" y="6026760"/>
            <a:ext cx="929592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200" b="0" strike="noStrike" spc="-1">
                <a:solidFill>
                  <a:srgbClr val="008080"/>
                </a:solidFill>
                <a:latin typeface="Calibri"/>
              </a:rPr>
              <a:t>Metodologia utilizada na pesquisa e/ou na construção do produto (PTT).</a:t>
            </a:r>
            <a:endParaRPr lang="pt-BR" sz="1200" b="0" strike="noStrike" spc="-1"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pt-BR" sz="1200" b="0" strike="noStrike" spc="-1">
                <a:solidFill>
                  <a:srgbClr val="008080"/>
                </a:solidFill>
                <a:latin typeface="Calibri"/>
              </a:rPr>
              <a:t>Aumentar o número de slides se for necessário. </a:t>
            </a:r>
            <a:r>
              <a:rPr lang="pt-BR" sz="1200" b="0" strike="noStrike" spc="-1">
                <a:solidFill>
                  <a:srgbClr val="FF0000"/>
                </a:solidFill>
                <a:latin typeface="Calibri"/>
              </a:rPr>
              <a:t>(Deletar esta caixa de texto) </a:t>
            </a:r>
            <a:endParaRPr lang="pt-BR" sz="12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Espaço Reservado para Conteúdo 2"/>
          <p:cNvSpPr txBox="1"/>
          <p:nvPr/>
        </p:nvSpPr>
        <p:spPr>
          <a:xfrm>
            <a:off x="2495520" y="1692360"/>
            <a:ext cx="9286560" cy="476532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3000" b="1" strike="noStrike" spc="-1">
                <a:solidFill>
                  <a:srgbClr val="008080"/>
                </a:solidFill>
                <a:latin typeface="Corbel"/>
              </a:rPr>
              <a:t>Subtítulo</a:t>
            </a:r>
            <a:r>
              <a:rPr lang="pt-BR" sz="2800" b="0" strike="noStrike" spc="-1">
                <a:solidFill>
                  <a:srgbClr val="000000"/>
                </a:solidFill>
                <a:latin typeface="Corbel"/>
              </a:rPr>
              <a:t> </a:t>
            </a:r>
            <a:r>
              <a:rPr lang="pt-BR" sz="1200" b="0" strike="noStrike" spc="-1">
                <a:solidFill>
                  <a:srgbClr val="000000"/>
                </a:solidFill>
                <a:latin typeface="Corbel"/>
              </a:rPr>
              <a:t>(quando for necessário)</a:t>
            </a:r>
            <a:endParaRPr lang="pt-BR" sz="12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1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1</a:t>
            </a:r>
            <a:endParaRPr lang="pt-BR" sz="25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2</a:t>
            </a:r>
            <a:endParaRPr lang="pt-BR" sz="25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3</a:t>
            </a:r>
            <a:endParaRPr lang="pt-BR" sz="25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CaixaDeTexto 1"/>
          <p:cNvSpPr/>
          <p:nvPr/>
        </p:nvSpPr>
        <p:spPr>
          <a:xfrm>
            <a:off x="2486160" y="638280"/>
            <a:ext cx="9295920" cy="730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4200" b="1" strike="noStrike" spc="-1">
                <a:solidFill>
                  <a:srgbClr val="861E4D"/>
                </a:solidFill>
                <a:latin typeface="Corbel"/>
              </a:rPr>
              <a:t>O produto</a:t>
            </a:r>
            <a:endParaRPr lang="pt-BR" sz="4200" b="0" strike="noStrike" spc="-1">
              <a:latin typeface="Calibri"/>
            </a:endParaRPr>
          </a:p>
        </p:txBody>
      </p:sp>
      <p:sp>
        <p:nvSpPr>
          <p:cNvPr id="92" name="CaixaDeTexto 2"/>
          <p:cNvSpPr/>
          <p:nvPr/>
        </p:nvSpPr>
        <p:spPr>
          <a:xfrm>
            <a:off x="2486160" y="6026760"/>
            <a:ext cx="929592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200" b="0" strike="noStrike" spc="-1">
                <a:solidFill>
                  <a:srgbClr val="008080"/>
                </a:solidFill>
                <a:latin typeface="Calibri"/>
              </a:rPr>
              <a:t>Apresentar o produto (PTT) incluindo suas características, utilidade, imagens ou ilustrações e, quando for o caso, sua forma de utilização.</a:t>
            </a:r>
            <a:endParaRPr lang="pt-BR" sz="1200" b="0" strike="noStrike" spc="-1"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pt-BR" sz="1200" b="0" strike="noStrike" spc="-1">
                <a:solidFill>
                  <a:srgbClr val="008080"/>
                </a:solidFill>
                <a:latin typeface="Calibri"/>
              </a:rPr>
              <a:t>Aumentar o número de slides se for necessário. </a:t>
            </a:r>
            <a:r>
              <a:rPr lang="pt-BR" sz="1200" b="0" strike="noStrike" spc="-1">
                <a:solidFill>
                  <a:srgbClr val="FF0000"/>
                </a:solidFill>
                <a:latin typeface="Calibri"/>
              </a:rPr>
              <a:t>(Deletar esta caixa de texto) </a:t>
            </a:r>
            <a:endParaRPr lang="pt-BR" sz="12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Espaço Reservado para Conteúdo 2"/>
          <p:cNvSpPr txBox="1"/>
          <p:nvPr/>
        </p:nvSpPr>
        <p:spPr>
          <a:xfrm>
            <a:off x="2495520" y="1692360"/>
            <a:ext cx="9286560" cy="476532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3000" b="1" strike="noStrike" spc="-1">
                <a:solidFill>
                  <a:srgbClr val="008080"/>
                </a:solidFill>
                <a:latin typeface="Corbel"/>
              </a:rPr>
              <a:t>Subtítulo</a:t>
            </a:r>
            <a:r>
              <a:rPr lang="pt-BR" sz="2800" b="0" strike="noStrike" spc="-1">
                <a:solidFill>
                  <a:srgbClr val="000000"/>
                </a:solidFill>
                <a:latin typeface="Corbel"/>
              </a:rPr>
              <a:t> </a:t>
            </a:r>
            <a:r>
              <a:rPr lang="pt-BR" sz="1200" b="0" strike="noStrike" spc="-1">
                <a:solidFill>
                  <a:srgbClr val="000000"/>
                </a:solidFill>
                <a:latin typeface="Corbel"/>
              </a:rPr>
              <a:t>(quando for necessário)</a:t>
            </a:r>
            <a:endParaRPr lang="pt-BR" sz="12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1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1</a:t>
            </a:r>
            <a:endParaRPr lang="pt-BR" sz="25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2</a:t>
            </a:r>
            <a:endParaRPr lang="pt-BR" sz="25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3</a:t>
            </a:r>
            <a:endParaRPr lang="pt-BR" sz="25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CaixaDeTexto 1"/>
          <p:cNvSpPr/>
          <p:nvPr/>
        </p:nvSpPr>
        <p:spPr>
          <a:xfrm>
            <a:off x="2486160" y="638280"/>
            <a:ext cx="9295920" cy="730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4200" b="1" strike="noStrike" spc="-1">
                <a:solidFill>
                  <a:srgbClr val="861E4D"/>
                </a:solidFill>
                <a:latin typeface="Corbel"/>
              </a:rPr>
              <a:t>Conclusão</a:t>
            </a:r>
            <a:endParaRPr lang="pt-BR" sz="4200" b="0" strike="noStrike" spc="-1">
              <a:latin typeface="Calibri"/>
            </a:endParaRPr>
          </a:p>
        </p:txBody>
      </p:sp>
      <p:sp>
        <p:nvSpPr>
          <p:cNvPr id="95" name="CaixaDeTexto 2"/>
          <p:cNvSpPr/>
          <p:nvPr/>
        </p:nvSpPr>
        <p:spPr>
          <a:xfrm>
            <a:off x="2486160" y="6026760"/>
            <a:ext cx="9295920" cy="272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200" b="0" strike="noStrike" spc="-1">
                <a:solidFill>
                  <a:srgbClr val="008080"/>
                </a:solidFill>
                <a:latin typeface="Calibri"/>
              </a:rPr>
              <a:t>Apresentar a conclusão sobre o produto (PTT). </a:t>
            </a:r>
            <a:r>
              <a:rPr lang="pt-BR" sz="1200" b="0" strike="noStrike" spc="-1">
                <a:solidFill>
                  <a:srgbClr val="FF0000"/>
                </a:solidFill>
                <a:latin typeface="Calibri"/>
              </a:rPr>
              <a:t>(Deletar esta caixa de texto) </a:t>
            </a:r>
            <a:endParaRPr lang="pt-BR" sz="12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Espaço Reservado para Conteúdo 2"/>
          <p:cNvSpPr txBox="1"/>
          <p:nvPr/>
        </p:nvSpPr>
        <p:spPr>
          <a:xfrm>
            <a:off x="2495520" y="1692360"/>
            <a:ext cx="9286560" cy="476532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Inclua as referências bibliográficas dos materiais citados durante a apresentação.</a:t>
            </a:r>
            <a:endParaRPr lang="pt-BR" sz="25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25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2500" b="0" strike="noStrike" spc="-1">
                <a:solidFill>
                  <a:srgbClr val="FF0000"/>
                </a:solidFill>
                <a:latin typeface="Corbel"/>
              </a:rPr>
              <a:t>Deletar este slide caso não tenha feito nenhuma citação na apresentação.</a:t>
            </a:r>
            <a:endParaRPr lang="pt-BR" sz="25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CaixaDeTexto 1"/>
          <p:cNvSpPr/>
          <p:nvPr/>
        </p:nvSpPr>
        <p:spPr>
          <a:xfrm>
            <a:off x="2486160" y="638280"/>
            <a:ext cx="9295920" cy="730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4200" b="1" strike="noStrike" spc="-1">
                <a:solidFill>
                  <a:srgbClr val="861E4D"/>
                </a:solidFill>
                <a:latin typeface="Corbel"/>
              </a:rPr>
              <a:t>Referências</a:t>
            </a:r>
            <a:endParaRPr lang="pt-BR" sz="42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Espaço Reservado para Conteúdo 2"/>
          <p:cNvSpPr txBox="1"/>
          <p:nvPr/>
        </p:nvSpPr>
        <p:spPr>
          <a:xfrm>
            <a:off x="2495520" y="1692360"/>
            <a:ext cx="9286560" cy="476532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</a:rPr>
              <a:t>Insira aqui seus agradecimentos a instituições e empresas parceiras ou financiadoras de sua pesquisa.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24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2400" b="0" strike="noStrike" spc="-1">
                <a:solidFill>
                  <a:srgbClr val="FF0000"/>
                </a:solidFill>
                <a:latin typeface="Corbel"/>
              </a:rPr>
              <a:t>Deletar este slide caso não haja nenhum agradecimento a ser feito.</a:t>
            </a:r>
            <a:endParaRPr lang="pt-BR" sz="24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CaixaDeTexto 1"/>
          <p:cNvSpPr/>
          <p:nvPr/>
        </p:nvSpPr>
        <p:spPr>
          <a:xfrm>
            <a:off x="2486160" y="638280"/>
            <a:ext cx="9295920" cy="730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4200" b="1" strike="noStrike" spc="-1">
                <a:solidFill>
                  <a:srgbClr val="861E4D"/>
                </a:solidFill>
                <a:latin typeface="Corbel"/>
              </a:rPr>
              <a:t>Agradecimentos</a:t>
            </a:r>
            <a:endParaRPr lang="pt-BR" sz="42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232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Corbel</vt:lpstr>
      <vt:lpstr>DejaVu Sans</vt:lpstr>
      <vt:lpstr>Symbol</vt:lpstr>
      <vt:lpstr>Wingdings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User</dc:creator>
  <dc:description/>
  <cp:lastModifiedBy>IFTM</cp:lastModifiedBy>
  <cp:revision>16</cp:revision>
  <dcterms:created xsi:type="dcterms:W3CDTF">2020-09-22T12:35:55Z</dcterms:created>
  <dcterms:modified xsi:type="dcterms:W3CDTF">2025-10-29T15:32:08Z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r8>8</vt:r8>
  </property>
</Properties>
</file>