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png" ContentType="image/png"/>
  <Override PartName="/ppt/media/image2.png" ContentType="image/png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20104100" cy="15081250"/>
  <p:notesSz cx="20104100" cy="150812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mover o slide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13635933-87B6-409E-A4D5-2243FFC6504F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sldImg"/>
          </p:nvPr>
        </p:nvSpPr>
        <p:spPr>
          <a:xfrm>
            <a:off x="216000" y="812880"/>
            <a:ext cx="7126560" cy="4007880"/>
          </a:xfrm>
          <a:prstGeom prst="rect">
            <a:avLst/>
          </a:prstGeom>
          <a:ln w="0">
            <a:noFill/>
          </a:ln>
        </p:spPr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756360" y="5078880"/>
            <a:ext cx="6046560" cy="480996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Clique para adicionar notas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1439928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2520360" y="8864640"/>
            <a:ext cx="1439928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2520360" y="8864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898920" y="8864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389000" y="3599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2257640" y="3599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2520360" y="8864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389000" y="8864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2257640" y="8864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2520360" y="3599640"/>
            <a:ext cx="1439928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1439928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3026880" y="601200"/>
            <a:ext cx="15692040" cy="1166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2520360" y="8864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2520360" y="3599640"/>
            <a:ext cx="1439928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9898920" y="8864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2520360" y="8864640"/>
            <a:ext cx="1439928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1439928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2520360" y="8864640"/>
            <a:ext cx="1439928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2520360" y="8864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/>
          </p:nvPr>
        </p:nvSpPr>
        <p:spPr>
          <a:xfrm>
            <a:off x="9898920" y="8864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7389000" y="3599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/>
          </p:nvPr>
        </p:nvSpPr>
        <p:spPr>
          <a:xfrm>
            <a:off x="12257640" y="3599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/>
          </p:nvPr>
        </p:nvSpPr>
        <p:spPr>
          <a:xfrm>
            <a:off x="2520360" y="8864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6"/>
          <p:cNvSpPr>
            <a:spLocks noGrp="1"/>
          </p:cNvSpPr>
          <p:nvPr>
            <p:ph/>
          </p:nvPr>
        </p:nvSpPr>
        <p:spPr>
          <a:xfrm>
            <a:off x="7389000" y="8864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/>
          </p:nvPr>
        </p:nvSpPr>
        <p:spPr>
          <a:xfrm>
            <a:off x="12257640" y="8864640"/>
            <a:ext cx="46364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1439928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3026880" y="601200"/>
            <a:ext cx="15692040" cy="1166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2520360" y="8864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100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898920" y="8864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898920" y="3599640"/>
            <a:ext cx="702684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2520360" y="8864640"/>
            <a:ext cx="14399280" cy="480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4800" spc="-1" strike="noStrike">
                <a:solidFill>
                  <a:srgbClr val="000000"/>
                </a:solidFill>
                <a:latin typeface="Calibri"/>
                <a:ea typeface="SimSun"/>
              </a:rPr>
              <a:t>Clique para editar o formato do texto do título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2520360" y="3599640"/>
            <a:ext cx="1439928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4200" spc="-1" strike="noStrike">
                <a:solidFill>
                  <a:srgbClr val="000000"/>
                </a:solidFill>
                <a:latin typeface="Calibri"/>
                <a:ea typeface="SimSun"/>
              </a:rPr>
              <a:t>Clique para editar o formato de texto dos tópicos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  <a:p>
            <a:pPr lvl="1" marL="864360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Font typeface="Symbol"/>
              <a:buChar char=""/>
            </a:pPr>
            <a:r>
              <a:rPr b="0" lang="pt-BR" sz="4000" spc="-1" strike="noStrike">
                <a:solidFill>
                  <a:srgbClr val="000000"/>
                </a:solidFill>
                <a:latin typeface="Calibri"/>
                <a:ea typeface="SimSun"/>
              </a:rPr>
              <a:t>2.º nível de tópicos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36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3600" spc="-1" strike="noStrike">
                <a:solidFill>
                  <a:srgbClr val="000000"/>
                </a:solidFill>
                <a:latin typeface="Calibri"/>
                <a:ea typeface="SimSun"/>
              </a:rPr>
              <a:t>3.º nível de tópicos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Font typeface="Symbol"/>
              <a:buChar char="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SimSun"/>
              </a:rPr>
              <a:t>4.º nível de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4" marL="2160360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SimSun"/>
              </a:rPr>
              <a:t>5.º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SimSun"/>
              </a:rPr>
              <a:t>6.º nível de tópicos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SimSun"/>
              </a:rPr>
              <a:t>7.º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" name="Google Shape;47;p 1"/>
          <p:cNvGrpSpPr/>
          <p:nvPr/>
        </p:nvGrpSpPr>
        <p:grpSpPr>
          <a:xfrm>
            <a:off x="-811440" y="-465480"/>
            <a:ext cx="3838320" cy="16616520"/>
            <a:chOff x="-811440" y="-465480"/>
            <a:chExt cx="3838320" cy="16616520"/>
          </a:xfrm>
        </p:grpSpPr>
        <p:sp>
          <p:nvSpPr>
            <p:cNvPr id="3" name="Google Shape;48;p 1"/>
            <p:cNvSpPr/>
            <p:nvPr/>
          </p:nvSpPr>
          <p:spPr>
            <a:xfrm rot="168000">
              <a:off x="-414720" y="-207000"/>
              <a:ext cx="2736000" cy="16301160"/>
            </a:xfrm>
            <a:custGeom>
              <a:avLst/>
              <a:gdLst/>
              <a:ahLst/>
              <a:rect l="l" t="t" r="r" b="b"/>
              <a:pathLst>
                <a:path w="2736850" h="16301720">
                  <a:moveTo>
                    <a:pt x="0" y="0"/>
                  </a:moveTo>
                  <a:lnTo>
                    <a:pt x="0" y="16301439"/>
                  </a:lnTo>
                  <a:lnTo>
                    <a:pt x="273362" y="16296484"/>
                  </a:lnTo>
                  <a:lnTo>
                    <a:pt x="2736123" y="1857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542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sp>
          <p:nvSpPr>
            <p:cNvPr id="4" name="Google Shape;49;p 1"/>
            <p:cNvSpPr/>
            <p:nvPr/>
          </p:nvSpPr>
          <p:spPr>
            <a:xfrm rot="168000">
              <a:off x="-331560" y="-196560"/>
              <a:ext cx="2988720" cy="15223320"/>
            </a:xfrm>
            <a:custGeom>
              <a:avLst/>
              <a:gdLst/>
              <a:ahLst/>
              <a:rect l="l" t="t" r="r" b="b"/>
              <a:pathLst>
                <a:path w="2989580" h="15224125">
                  <a:moveTo>
                    <a:pt x="672328" y="14155953"/>
                  </a:moveTo>
                  <a:lnTo>
                    <a:pt x="0" y="13806608"/>
                  </a:lnTo>
                  <a:lnTo>
                    <a:pt x="0" y="14497303"/>
                  </a:lnTo>
                  <a:lnTo>
                    <a:pt x="107973" y="14553825"/>
                  </a:lnTo>
                  <a:lnTo>
                    <a:pt x="0" y="14581310"/>
                  </a:lnTo>
                  <a:lnTo>
                    <a:pt x="0" y="15223741"/>
                  </a:lnTo>
                  <a:lnTo>
                    <a:pt x="505075" y="15061912"/>
                  </a:lnTo>
                  <a:lnTo>
                    <a:pt x="555618" y="14788070"/>
                  </a:lnTo>
                  <a:lnTo>
                    <a:pt x="623090" y="14422664"/>
                  </a:lnTo>
                  <a:lnTo>
                    <a:pt x="672328" y="14155953"/>
                  </a:lnTo>
                  <a:close/>
                </a:path>
                <a:path w="2989580" h="15224125">
                  <a:moveTo>
                    <a:pt x="1110566" y="11782293"/>
                  </a:moveTo>
                  <a:lnTo>
                    <a:pt x="0" y="11050821"/>
                  </a:lnTo>
                  <a:lnTo>
                    <a:pt x="0" y="11873363"/>
                  </a:lnTo>
                  <a:lnTo>
                    <a:pt x="340392" y="12098063"/>
                  </a:lnTo>
                  <a:lnTo>
                    <a:pt x="0" y="12181068"/>
                  </a:lnTo>
                  <a:lnTo>
                    <a:pt x="0" y="12870790"/>
                  </a:lnTo>
                  <a:lnTo>
                    <a:pt x="966866" y="12560629"/>
                  </a:lnTo>
                  <a:lnTo>
                    <a:pt x="974933" y="12516891"/>
                  </a:lnTo>
                  <a:lnTo>
                    <a:pt x="1085814" y="11916279"/>
                  </a:lnTo>
                  <a:lnTo>
                    <a:pt x="1110566" y="11782293"/>
                  </a:lnTo>
                  <a:close/>
                </a:path>
                <a:path w="2989580" h="15224125">
                  <a:moveTo>
                    <a:pt x="1426613" y="10070374"/>
                  </a:moveTo>
                  <a:lnTo>
                    <a:pt x="1426066" y="10069291"/>
                  </a:lnTo>
                  <a:lnTo>
                    <a:pt x="1417240" y="9620535"/>
                  </a:lnTo>
                  <a:lnTo>
                    <a:pt x="0" y="8899488"/>
                  </a:lnTo>
                  <a:lnTo>
                    <a:pt x="0" y="9592515"/>
                  </a:lnTo>
                  <a:lnTo>
                    <a:pt x="566680" y="9850790"/>
                  </a:lnTo>
                  <a:lnTo>
                    <a:pt x="0" y="9979811"/>
                  </a:lnTo>
                  <a:lnTo>
                    <a:pt x="0" y="10608101"/>
                  </a:lnTo>
                  <a:lnTo>
                    <a:pt x="1377462" y="10336605"/>
                  </a:lnTo>
                  <a:lnTo>
                    <a:pt x="1397262" y="10229322"/>
                  </a:lnTo>
                  <a:lnTo>
                    <a:pt x="1426154" y="10072884"/>
                  </a:lnTo>
                  <a:lnTo>
                    <a:pt x="1426613" y="10070374"/>
                  </a:lnTo>
                  <a:close/>
                </a:path>
                <a:path w="2989580" h="15224125">
                  <a:moveTo>
                    <a:pt x="2989297" y="1173752"/>
                  </a:moveTo>
                  <a:lnTo>
                    <a:pt x="2399820" y="858626"/>
                  </a:lnTo>
                  <a:lnTo>
                    <a:pt x="2399820" y="1582718"/>
                  </a:lnTo>
                  <a:lnTo>
                    <a:pt x="291964" y="1906718"/>
                  </a:lnTo>
                  <a:lnTo>
                    <a:pt x="514676" y="641004"/>
                  </a:lnTo>
                  <a:lnTo>
                    <a:pt x="2399820" y="1582718"/>
                  </a:lnTo>
                  <a:lnTo>
                    <a:pt x="2399820" y="858626"/>
                  </a:lnTo>
                  <a:lnTo>
                    <a:pt x="1474865" y="364157"/>
                  </a:lnTo>
                  <a:lnTo>
                    <a:pt x="2359723" y="132655"/>
                  </a:lnTo>
                  <a:lnTo>
                    <a:pt x="887009" y="49882"/>
                  </a:lnTo>
                  <a:lnTo>
                    <a:pt x="621328" y="34932"/>
                  </a:lnTo>
                  <a:lnTo>
                    <a:pt x="363893" y="20462"/>
                  </a:lnTo>
                  <a:lnTo>
                    <a:pt x="307907" y="17308"/>
                  </a:lnTo>
                  <a:lnTo>
                    <a:pt x="0" y="0"/>
                  </a:lnTo>
                  <a:lnTo>
                    <a:pt x="0" y="2306810"/>
                  </a:lnTo>
                  <a:lnTo>
                    <a:pt x="0" y="2309746"/>
                  </a:lnTo>
                  <a:lnTo>
                    <a:pt x="0" y="2593258"/>
                  </a:lnTo>
                  <a:lnTo>
                    <a:pt x="0" y="2639890"/>
                  </a:lnTo>
                  <a:lnTo>
                    <a:pt x="0" y="3566175"/>
                  </a:lnTo>
                  <a:lnTo>
                    <a:pt x="149126" y="2718603"/>
                  </a:lnTo>
                  <a:lnTo>
                    <a:pt x="1542654" y="3454038"/>
                  </a:lnTo>
                  <a:lnTo>
                    <a:pt x="0" y="3785237"/>
                  </a:lnTo>
                  <a:lnTo>
                    <a:pt x="0" y="3886924"/>
                  </a:lnTo>
                  <a:lnTo>
                    <a:pt x="0" y="4409482"/>
                  </a:lnTo>
                  <a:lnTo>
                    <a:pt x="0" y="4700414"/>
                  </a:lnTo>
                  <a:lnTo>
                    <a:pt x="1474653" y="5640922"/>
                  </a:lnTo>
                  <a:lnTo>
                    <a:pt x="0" y="5991159"/>
                  </a:lnTo>
                  <a:lnTo>
                    <a:pt x="0" y="6786516"/>
                  </a:lnTo>
                  <a:lnTo>
                    <a:pt x="0" y="6850595"/>
                  </a:lnTo>
                  <a:lnTo>
                    <a:pt x="0" y="7533610"/>
                  </a:lnTo>
                  <a:lnTo>
                    <a:pt x="748364" y="7939476"/>
                  </a:lnTo>
                  <a:lnTo>
                    <a:pt x="0" y="8116049"/>
                  </a:lnTo>
                  <a:lnTo>
                    <a:pt x="0" y="8815399"/>
                  </a:lnTo>
                  <a:lnTo>
                    <a:pt x="1553630" y="8376190"/>
                  </a:lnTo>
                  <a:lnTo>
                    <a:pt x="1722505" y="8467768"/>
                  </a:lnTo>
                  <a:lnTo>
                    <a:pt x="1749635" y="8320779"/>
                  </a:lnTo>
                  <a:lnTo>
                    <a:pt x="1857785" y="7735007"/>
                  </a:lnTo>
                  <a:lnTo>
                    <a:pt x="1868849" y="7675084"/>
                  </a:lnTo>
                  <a:lnTo>
                    <a:pt x="1780993" y="7695822"/>
                  </a:lnTo>
                  <a:lnTo>
                    <a:pt x="83486" y="6829157"/>
                  </a:lnTo>
                  <a:lnTo>
                    <a:pt x="2081642" y="6315844"/>
                  </a:lnTo>
                  <a:lnTo>
                    <a:pt x="2145292" y="6177662"/>
                  </a:lnTo>
                  <a:lnTo>
                    <a:pt x="2163295" y="6080117"/>
                  </a:lnTo>
                  <a:lnTo>
                    <a:pt x="2279690" y="5449701"/>
                  </a:lnTo>
                  <a:lnTo>
                    <a:pt x="2294701" y="5368464"/>
                  </a:lnTo>
                  <a:lnTo>
                    <a:pt x="680837" y="4268419"/>
                  </a:lnTo>
                  <a:lnTo>
                    <a:pt x="2407783" y="3910610"/>
                  </a:lnTo>
                  <a:lnTo>
                    <a:pt x="2519632" y="3969628"/>
                  </a:lnTo>
                  <a:lnTo>
                    <a:pt x="2511546" y="3889105"/>
                  </a:lnTo>
                  <a:lnTo>
                    <a:pt x="2570052" y="3876981"/>
                  </a:lnTo>
                  <a:lnTo>
                    <a:pt x="2586488" y="3787953"/>
                  </a:lnTo>
                  <a:lnTo>
                    <a:pt x="2485562" y="3630295"/>
                  </a:lnTo>
                  <a:lnTo>
                    <a:pt x="2444531" y="3221520"/>
                  </a:lnTo>
                  <a:lnTo>
                    <a:pt x="1057698" y="2465334"/>
                  </a:lnTo>
                  <a:lnTo>
                    <a:pt x="2759802" y="2259437"/>
                  </a:lnTo>
                  <a:lnTo>
                    <a:pt x="2819049" y="1792139"/>
                  </a:lnTo>
                  <a:lnTo>
                    <a:pt x="2930651" y="1847879"/>
                  </a:lnTo>
                  <a:lnTo>
                    <a:pt x="2989297" y="1173752"/>
                  </a:lnTo>
                  <a:close/>
                </a:path>
              </a:pathLst>
            </a:custGeom>
            <a:solidFill>
              <a:srgbClr val="231f2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sp>
          <p:nvSpPr>
            <p:cNvPr id="5" name="Google Shape;50;p 1"/>
            <p:cNvSpPr/>
            <p:nvPr/>
          </p:nvSpPr>
          <p:spPr>
            <a:xfrm rot="168000">
              <a:off x="131400" y="-419040"/>
              <a:ext cx="2285280" cy="16153200"/>
            </a:xfrm>
            <a:custGeom>
              <a:avLst/>
              <a:gdLst/>
              <a:ahLst/>
              <a:rect l="l" t="t" r="r" b="b"/>
              <a:pathLst>
                <a:path w="2286000" h="16153765">
                  <a:moveTo>
                    <a:pt x="2285418" y="184059"/>
                  </a:moveTo>
                  <a:lnTo>
                    <a:pt x="228348" y="16148563"/>
                  </a:lnTo>
                  <a:lnTo>
                    <a:pt x="0" y="16153476"/>
                  </a:lnTo>
                </a:path>
                <a:path w="2286000" h="16153765">
                  <a:moveTo>
                    <a:pt x="0" y="0"/>
                  </a:moveTo>
                  <a:lnTo>
                    <a:pt x="2285418" y="184059"/>
                  </a:lnTo>
                </a:path>
              </a:pathLst>
            </a:custGeom>
            <a:noFill/>
            <a:ln w="815340">
              <a:solidFill>
                <a:srgbClr val="231f2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grpSp>
        <p:nvGrpSpPr>
          <p:cNvPr id="6" name="Google Shape;51;p 1"/>
          <p:cNvGrpSpPr/>
          <p:nvPr/>
        </p:nvGrpSpPr>
        <p:grpSpPr>
          <a:xfrm>
            <a:off x="16131240" y="-1172880"/>
            <a:ext cx="5060880" cy="17389800"/>
            <a:chOff x="16131240" y="-1172880"/>
            <a:chExt cx="5060880" cy="17389800"/>
          </a:xfrm>
        </p:grpSpPr>
        <p:sp>
          <p:nvSpPr>
            <p:cNvPr id="7" name="Google Shape;52;p 1"/>
            <p:cNvSpPr/>
            <p:nvPr/>
          </p:nvSpPr>
          <p:spPr>
            <a:xfrm rot="21401400">
              <a:off x="17278200" y="1771560"/>
              <a:ext cx="3502440" cy="14356080"/>
            </a:xfrm>
            <a:custGeom>
              <a:avLst/>
              <a:gdLst/>
              <a:ahLst/>
              <a:rect l="l" t="t" r="r" b="b"/>
              <a:pathLst>
                <a:path w="3503295" h="14356715">
                  <a:moveTo>
                    <a:pt x="3503038" y="0"/>
                  </a:moveTo>
                  <a:lnTo>
                    <a:pt x="0" y="14356670"/>
                  </a:lnTo>
                  <a:lnTo>
                    <a:pt x="3503038" y="14356670"/>
                  </a:lnTo>
                  <a:lnTo>
                    <a:pt x="3503038" y="0"/>
                  </a:lnTo>
                  <a:close/>
                </a:path>
              </a:pathLst>
            </a:custGeom>
            <a:solidFill>
              <a:srgbClr val="decd8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sp>
          <p:nvSpPr>
            <p:cNvPr id="8" name="Google Shape;53;p 1"/>
            <p:cNvSpPr/>
            <p:nvPr/>
          </p:nvSpPr>
          <p:spPr>
            <a:xfrm rot="21401400">
              <a:off x="16728120" y="-1072440"/>
              <a:ext cx="3931920" cy="16079400"/>
            </a:xfrm>
            <a:custGeom>
              <a:avLst/>
              <a:gdLst/>
              <a:ahLst/>
              <a:rect l="l" t="t" r="r" b="b"/>
              <a:pathLst>
                <a:path w="3932555" h="16080105">
                  <a:moveTo>
                    <a:pt x="3354901" y="15279278"/>
                  </a:moveTo>
                  <a:lnTo>
                    <a:pt x="3354259" y="15247916"/>
                  </a:lnTo>
                  <a:lnTo>
                    <a:pt x="3340390" y="15192104"/>
                  </a:lnTo>
                  <a:lnTo>
                    <a:pt x="3307921" y="15135283"/>
                  </a:lnTo>
                  <a:lnTo>
                    <a:pt x="3251491" y="15100947"/>
                  </a:lnTo>
                  <a:lnTo>
                    <a:pt x="3234829" y="15049772"/>
                  </a:lnTo>
                  <a:lnTo>
                    <a:pt x="3211938" y="15008666"/>
                  </a:lnTo>
                  <a:lnTo>
                    <a:pt x="3183416" y="14976679"/>
                  </a:lnTo>
                  <a:lnTo>
                    <a:pt x="3111920" y="14936142"/>
                  </a:lnTo>
                  <a:lnTo>
                    <a:pt x="3070172" y="14925632"/>
                  </a:lnTo>
                  <a:lnTo>
                    <a:pt x="3025216" y="14920340"/>
                  </a:lnTo>
                  <a:lnTo>
                    <a:pt x="2977680" y="14919274"/>
                  </a:lnTo>
                  <a:lnTo>
                    <a:pt x="2928163" y="14921478"/>
                  </a:lnTo>
                  <a:lnTo>
                    <a:pt x="2877264" y="14925959"/>
                  </a:lnTo>
                  <a:lnTo>
                    <a:pt x="2773783" y="14937864"/>
                  </a:lnTo>
                  <a:lnTo>
                    <a:pt x="2722399" y="14943354"/>
                  </a:lnTo>
                  <a:lnTo>
                    <a:pt x="2672084" y="14947222"/>
                  </a:lnTo>
                  <a:lnTo>
                    <a:pt x="2541379" y="14949825"/>
                  </a:lnTo>
                  <a:lnTo>
                    <a:pt x="2471850" y="14955002"/>
                  </a:lnTo>
                  <a:lnTo>
                    <a:pt x="2412712" y="14963821"/>
                  </a:lnTo>
                  <a:lnTo>
                    <a:pt x="2361841" y="14976110"/>
                  </a:lnTo>
                  <a:lnTo>
                    <a:pt x="2317100" y="14991684"/>
                  </a:lnTo>
                  <a:lnTo>
                    <a:pt x="2276348" y="15010331"/>
                  </a:lnTo>
                  <a:lnTo>
                    <a:pt x="2237478" y="15031865"/>
                  </a:lnTo>
                  <a:lnTo>
                    <a:pt x="2198338" y="15056115"/>
                  </a:lnTo>
                  <a:lnTo>
                    <a:pt x="2156803" y="15082884"/>
                  </a:lnTo>
                  <a:lnTo>
                    <a:pt x="2110751" y="15111984"/>
                  </a:lnTo>
                  <a:lnTo>
                    <a:pt x="2058041" y="15143218"/>
                  </a:lnTo>
                  <a:lnTo>
                    <a:pt x="2018915" y="15177070"/>
                  </a:lnTo>
                  <a:lnTo>
                    <a:pt x="1992119" y="15212244"/>
                  </a:lnTo>
                  <a:lnTo>
                    <a:pt x="1965478" y="15256279"/>
                  </a:lnTo>
                  <a:lnTo>
                    <a:pt x="1939608" y="15308151"/>
                  </a:lnTo>
                  <a:lnTo>
                    <a:pt x="1915149" y="15366808"/>
                  </a:lnTo>
                  <a:lnTo>
                    <a:pt x="1892685" y="15431197"/>
                  </a:lnTo>
                  <a:lnTo>
                    <a:pt x="1872872" y="15500294"/>
                  </a:lnTo>
                  <a:lnTo>
                    <a:pt x="1856310" y="15573045"/>
                  </a:lnTo>
                  <a:lnTo>
                    <a:pt x="1843625" y="15648429"/>
                  </a:lnTo>
                  <a:lnTo>
                    <a:pt x="1835429" y="15725376"/>
                  </a:lnTo>
                  <a:lnTo>
                    <a:pt x="1832350" y="15802865"/>
                  </a:lnTo>
                  <a:lnTo>
                    <a:pt x="1832934" y="15841481"/>
                  </a:lnTo>
                  <a:lnTo>
                    <a:pt x="1838693" y="15917817"/>
                  </a:lnTo>
                  <a:lnTo>
                    <a:pt x="1851122" y="15992092"/>
                  </a:lnTo>
                  <a:lnTo>
                    <a:pt x="1870849" y="16063250"/>
                  </a:lnTo>
                  <a:lnTo>
                    <a:pt x="1877149" y="16080047"/>
                  </a:lnTo>
                  <a:lnTo>
                    <a:pt x="3002496" y="16080047"/>
                  </a:lnTo>
                  <a:lnTo>
                    <a:pt x="3041450" y="16018760"/>
                  </a:lnTo>
                  <a:lnTo>
                    <a:pt x="3071597" y="15966645"/>
                  </a:lnTo>
                  <a:lnTo>
                    <a:pt x="3100446" y="15913081"/>
                  </a:lnTo>
                  <a:lnTo>
                    <a:pt x="3128012" y="15858535"/>
                  </a:lnTo>
                  <a:lnTo>
                    <a:pt x="3154239" y="15803462"/>
                  </a:lnTo>
                  <a:lnTo>
                    <a:pt x="3179125" y="15748305"/>
                  </a:lnTo>
                  <a:lnTo>
                    <a:pt x="3202644" y="15693531"/>
                  </a:lnTo>
                  <a:lnTo>
                    <a:pt x="3224779" y="15639596"/>
                  </a:lnTo>
                  <a:lnTo>
                    <a:pt x="3245504" y="15586956"/>
                  </a:lnTo>
                  <a:lnTo>
                    <a:pt x="3264818" y="15536050"/>
                  </a:lnTo>
                  <a:lnTo>
                    <a:pt x="3282663" y="15487351"/>
                  </a:lnTo>
                  <a:lnTo>
                    <a:pt x="3299055" y="15441295"/>
                  </a:lnTo>
                  <a:lnTo>
                    <a:pt x="3313964" y="15398341"/>
                  </a:lnTo>
                  <a:lnTo>
                    <a:pt x="3327349" y="15358985"/>
                  </a:lnTo>
                  <a:lnTo>
                    <a:pt x="3354901" y="15279278"/>
                  </a:lnTo>
                  <a:close/>
                </a:path>
                <a:path w="3932555" h="16080105">
                  <a:moveTo>
                    <a:pt x="3932255" y="7903737"/>
                  </a:moveTo>
                  <a:lnTo>
                    <a:pt x="3871250" y="7905045"/>
                  </a:lnTo>
                  <a:lnTo>
                    <a:pt x="3816216" y="7909724"/>
                  </a:lnTo>
                  <a:lnTo>
                    <a:pt x="3763792" y="7917589"/>
                  </a:lnTo>
                  <a:lnTo>
                    <a:pt x="3713905" y="7928556"/>
                  </a:lnTo>
                  <a:lnTo>
                    <a:pt x="3666526" y="7942537"/>
                  </a:lnTo>
                  <a:lnTo>
                    <a:pt x="3621613" y="7959463"/>
                  </a:lnTo>
                  <a:lnTo>
                    <a:pt x="3579109" y="7979248"/>
                  </a:lnTo>
                  <a:lnTo>
                    <a:pt x="3538971" y="8001805"/>
                  </a:lnTo>
                  <a:lnTo>
                    <a:pt x="3501170" y="8027052"/>
                  </a:lnTo>
                  <a:lnTo>
                    <a:pt x="3465636" y="8054915"/>
                  </a:lnTo>
                  <a:lnTo>
                    <a:pt x="3432340" y="8085311"/>
                  </a:lnTo>
                  <a:lnTo>
                    <a:pt x="3401238" y="8118152"/>
                  </a:lnTo>
                  <a:lnTo>
                    <a:pt x="3372275" y="8153355"/>
                  </a:lnTo>
                  <a:lnTo>
                    <a:pt x="3345408" y="8190847"/>
                  </a:lnTo>
                  <a:lnTo>
                    <a:pt x="3320607" y="8230543"/>
                  </a:lnTo>
                  <a:lnTo>
                    <a:pt x="3297801" y="8272360"/>
                  </a:lnTo>
                  <a:lnTo>
                    <a:pt x="3276976" y="8316211"/>
                  </a:lnTo>
                  <a:lnTo>
                    <a:pt x="3258062" y="8362023"/>
                  </a:lnTo>
                  <a:lnTo>
                    <a:pt x="3241015" y="8409714"/>
                  </a:lnTo>
                  <a:lnTo>
                    <a:pt x="3225806" y="8459197"/>
                  </a:lnTo>
                  <a:lnTo>
                    <a:pt x="3212379" y="8510387"/>
                  </a:lnTo>
                  <a:lnTo>
                    <a:pt x="3200691" y="8563225"/>
                  </a:lnTo>
                  <a:lnTo>
                    <a:pt x="3190700" y="8617602"/>
                  </a:lnTo>
                  <a:lnTo>
                    <a:pt x="3182361" y="8673442"/>
                  </a:lnTo>
                  <a:lnTo>
                    <a:pt x="3175619" y="8730677"/>
                  </a:lnTo>
                  <a:lnTo>
                    <a:pt x="3168407" y="8803543"/>
                  </a:lnTo>
                  <a:lnTo>
                    <a:pt x="3163005" y="8865371"/>
                  </a:lnTo>
                  <a:lnTo>
                    <a:pt x="3159455" y="8917456"/>
                  </a:lnTo>
                  <a:lnTo>
                    <a:pt x="3157845" y="8961094"/>
                  </a:lnTo>
                  <a:lnTo>
                    <a:pt x="3157845" y="8997576"/>
                  </a:lnTo>
                  <a:lnTo>
                    <a:pt x="3165001" y="9054312"/>
                  </a:lnTo>
                  <a:lnTo>
                    <a:pt x="3180308" y="9098049"/>
                  </a:lnTo>
                  <a:lnTo>
                    <a:pt x="3204526" y="9139182"/>
                  </a:lnTo>
                  <a:lnTo>
                    <a:pt x="3238064" y="9188110"/>
                  </a:lnTo>
                  <a:lnTo>
                    <a:pt x="3258461" y="9218747"/>
                  </a:lnTo>
                  <a:lnTo>
                    <a:pt x="3281338" y="9255216"/>
                  </a:lnTo>
                  <a:lnTo>
                    <a:pt x="3306766" y="9298839"/>
                  </a:lnTo>
                  <a:lnTo>
                    <a:pt x="3334774" y="9350896"/>
                  </a:lnTo>
                  <a:lnTo>
                    <a:pt x="3359148" y="9387051"/>
                  </a:lnTo>
                  <a:lnTo>
                    <a:pt x="3391290" y="9417773"/>
                  </a:lnTo>
                  <a:lnTo>
                    <a:pt x="3430145" y="9443305"/>
                  </a:lnTo>
                  <a:lnTo>
                    <a:pt x="3474659" y="9463871"/>
                  </a:lnTo>
                  <a:lnTo>
                    <a:pt x="3523733" y="9479687"/>
                  </a:lnTo>
                  <a:lnTo>
                    <a:pt x="3576316" y="9490995"/>
                  </a:lnTo>
                  <a:lnTo>
                    <a:pt x="3631334" y="9498022"/>
                  </a:lnTo>
                  <a:lnTo>
                    <a:pt x="3687721" y="9500979"/>
                  </a:lnTo>
                  <a:lnTo>
                    <a:pt x="3744421" y="9500098"/>
                  </a:lnTo>
                  <a:lnTo>
                    <a:pt x="3800352" y="9495617"/>
                  </a:lnTo>
                  <a:lnTo>
                    <a:pt x="3854445" y="9487752"/>
                  </a:lnTo>
                  <a:lnTo>
                    <a:pt x="3905629" y="9476729"/>
                  </a:lnTo>
                  <a:lnTo>
                    <a:pt x="3932255" y="9468864"/>
                  </a:lnTo>
                  <a:lnTo>
                    <a:pt x="3932255" y="7903737"/>
                  </a:lnTo>
                  <a:close/>
                </a:path>
                <a:path w="3932555" h="16080105">
                  <a:moveTo>
                    <a:pt x="3932255" y="0"/>
                  </a:moveTo>
                  <a:lnTo>
                    <a:pt x="0" y="16080047"/>
                  </a:lnTo>
                  <a:lnTo>
                    <a:pt x="1309316" y="16080047"/>
                  </a:lnTo>
                  <a:lnTo>
                    <a:pt x="1892016" y="13357787"/>
                  </a:lnTo>
                  <a:lnTo>
                    <a:pt x="3932255" y="14866349"/>
                  </a:lnTo>
                  <a:lnTo>
                    <a:pt x="3932255" y="13156798"/>
                  </a:lnTo>
                  <a:lnTo>
                    <a:pt x="2487372" y="11967961"/>
                  </a:lnTo>
                  <a:lnTo>
                    <a:pt x="3932255" y="11377383"/>
                  </a:lnTo>
                  <a:lnTo>
                    <a:pt x="3932255" y="10017740"/>
                  </a:lnTo>
                  <a:lnTo>
                    <a:pt x="2462686" y="10691751"/>
                  </a:lnTo>
                  <a:lnTo>
                    <a:pt x="3356297" y="6516982"/>
                  </a:lnTo>
                  <a:lnTo>
                    <a:pt x="3932255" y="6874470"/>
                  </a:lnTo>
                  <a:lnTo>
                    <a:pt x="3932255" y="5526745"/>
                  </a:lnTo>
                  <a:lnTo>
                    <a:pt x="3695903" y="5366634"/>
                  </a:lnTo>
                  <a:lnTo>
                    <a:pt x="3932255" y="5286970"/>
                  </a:lnTo>
                  <a:lnTo>
                    <a:pt x="3932255" y="4085601"/>
                  </a:lnTo>
                  <a:lnTo>
                    <a:pt x="3871748" y="4108970"/>
                  </a:lnTo>
                  <a:lnTo>
                    <a:pt x="3932255" y="3826298"/>
                  </a:lnTo>
                  <a:lnTo>
                    <a:pt x="3932255" y="136102"/>
                  </a:lnTo>
                  <a:lnTo>
                    <a:pt x="3932255" y="0"/>
                  </a:lnTo>
                  <a:close/>
                </a:path>
              </a:pathLst>
            </a:custGeom>
            <a:solidFill>
              <a:srgbClr val="c31b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sp>
          <p:nvSpPr>
            <p:cNvPr id="9" name="Google Shape;54;p 1"/>
            <p:cNvSpPr/>
            <p:nvPr/>
          </p:nvSpPr>
          <p:spPr>
            <a:xfrm rot="21401400">
              <a:off x="16578720" y="-257040"/>
              <a:ext cx="3581280" cy="15612840"/>
            </a:xfrm>
            <a:custGeom>
              <a:avLst/>
              <a:gdLst/>
              <a:ahLst/>
              <a:rect l="l" t="t" r="r" b="b"/>
              <a:pathLst>
                <a:path w="3582035" h="15613380">
                  <a:moveTo>
                    <a:pt x="0" y="15613304"/>
                  </a:moveTo>
                  <a:lnTo>
                    <a:pt x="3581761" y="0"/>
                  </a:lnTo>
                </a:path>
              </a:pathLst>
            </a:custGeom>
            <a:noFill/>
            <a:ln w="768985">
              <a:solidFill>
                <a:srgbClr val="231f2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pic>
        <p:nvPicPr>
          <p:cNvPr id="10" name="Google Shape;55;p 1" descr=""/>
          <p:cNvPicPr/>
          <p:nvPr/>
        </p:nvPicPr>
        <p:blipFill>
          <a:blip r:embed="rId2"/>
          <a:stretch/>
        </p:blipFill>
        <p:spPr>
          <a:xfrm>
            <a:off x="13500000" y="13986360"/>
            <a:ext cx="1640160" cy="1094040"/>
          </a:xfrm>
          <a:prstGeom prst="rect">
            <a:avLst/>
          </a:prstGeom>
          <a:ln w="0">
            <a:noFill/>
          </a:ln>
        </p:spPr>
      </p:pic>
      <p:pic>
        <p:nvPicPr>
          <p:cNvPr id="11" name="Google Shape;56;p 1" descr=""/>
          <p:cNvPicPr/>
          <p:nvPr/>
        </p:nvPicPr>
        <p:blipFill>
          <a:blip r:embed="rId3"/>
          <a:stretch/>
        </p:blipFill>
        <p:spPr>
          <a:xfrm>
            <a:off x="15659640" y="14099400"/>
            <a:ext cx="899640" cy="94464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026880" y="601200"/>
            <a:ext cx="15692040" cy="251712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4800" spc="-1" strike="noStrike">
                <a:solidFill>
                  <a:srgbClr val="000000"/>
                </a:solidFill>
                <a:latin typeface="Calibri"/>
                <a:ea typeface="SimSun"/>
              </a:rPr>
              <a:t>Clique para editar o formato do texto do título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2520360" y="3599640"/>
            <a:ext cx="1439928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4200" spc="-1" strike="noStrike">
                <a:solidFill>
                  <a:srgbClr val="000000"/>
                </a:solidFill>
                <a:latin typeface="Calibri"/>
                <a:ea typeface="SimSun"/>
              </a:rPr>
              <a:t>Clique para editar o formato de texto dos tópicos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  <a:p>
            <a:pPr lvl="1" marL="864360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Font typeface="Symbol"/>
              <a:buChar char=""/>
            </a:pPr>
            <a:r>
              <a:rPr b="0" lang="pt-BR" sz="4000" spc="-1" strike="noStrike">
                <a:solidFill>
                  <a:srgbClr val="000000"/>
                </a:solidFill>
                <a:latin typeface="Calibri"/>
                <a:ea typeface="SimSun"/>
              </a:rPr>
              <a:t>2.º nível de tópicos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36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3600" spc="-1" strike="noStrike">
                <a:solidFill>
                  <a:srgbClr val="000000"/>
                </a:solidFill>
                <a:latin typeface="Calibri"/>
                <a:ea typeface="SimSun"/>
              </a:rPr>
              <a:t>3.º nível de tópicos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Font typeface="Symbol"/>
              <a:buChar char="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SimSun"/>
              </a:rPr>
              <a:t>4.º nível de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4" marL="2160360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SimSun"/>
              </a:rPr>
              <a:t>5.º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SimSun"/>
              </a:rPr>
              <a:t>6.º nível de tópicos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SimSun"/>
              </a:rPr>
              <a:t>7.º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0" name="Google Shape;47;p 1"/>
          <p:cNvGrpSpPr/>
          <p:nvPr/>
        </p:nvGrpSpPr>
        <p:grpSpPr>
          <a:xfrm>
            <a:off x="-811440" y="-465480"/>
            <a:ext cx="3838320" cy="16616520"/>
            <a:chOff x="-811440" y="-465480"/>
            <a:chExt cx="3838320" cy="16616520"/>
          </a:xfrm>
        </p:grpSpPr>
        <p:sp>
          <p:nvSpPr>
            <p:cNvPr id="51" name="Google Shape;48;p 1"/>
            <p:cNvSpPr/>
            <p:nvPr/>
          </p:nvSpPr>
          <p:spPr>
            <a:xfrm rot="168000">
              <a:off x="-414720" y="-207000"/>
              <a:ext cx="2736000" cy="16301160"/>
            </a:xfrm>
            <a:custGeom>
              <a:avLst/>
              <a:gdLst/>
              <a:ahLst/>
              <a:rect l="l" t="t" r="r" b="b"/>
              <a:pathLst>
                <a:path w="2736850" h="16301720">
                  <a:moveTo>
                    <a:pt x="0" y="0"/>
                  </a:moveTo>
                  <a:lnTo>
                    <a:pt x="0" y="16301439"/>
                  </a:lnTo>
                  <a:lnTo>
                    <a:pt x="273362" y="16296484"/>
                  </a:lnTo>
                  <a:lnTo>
                    <a:pt x="2736123" y="1857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542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sp>
          <p:nvSpPr>
            <p:cNvPr id="52" name="Google Shape;49;p 1"/>
            <p:cNvSpPr/>
            <p:nvPr/>
          </p:nvSpPr>
          <p:spPr>
            <a:xfrm rot="168000">
              <a:off x="-331560" y="-196560"/>
              <a:ext cx="2988720" cy="15223320"/>
            </a:xfrm>
            <a:custGeom>
              <a:avLst/>
              <a:gdLst/>
              <a:ahLst/>
              <a:rect l="l" t="t" r="r" b="b"/>
              <a:pathLst>
                <a:path w="2989580" h="15224125">
                  <a:moveTo>
                    <a:pt x="672328" y="14155953"/>
                  </a:moveTo>
                  <a:lnTo>
                    <a:pt x="0" y="13806608"/>
                  </a:lnTo>
                  <a:lnTo>
                    <a:pt x="0" y="14497303"/>
                  </a:lnTo>
                  <a:lnTo>
                    <a:pt x="107973" y="14553825"/>
                  </a:lnTo>
                  <a:lnTo>
                    <a:pt x="0" y="14581310"/>
                  </a:lnTo>
                  <a:lnTo>
                    <a:pt x="0" y="15223741"/>
                  </a:lnTo>
                  <a:lnTo>
                    <a:pt x="505075" y="15061912"/>
                  </a:lnTo>
                  <a:lnTo>
                    <a:pt x="555618" y="14788070"/>
                  </a:lnTo>
                  <a:lnTo>
                    <a:pt x="623090" y="14422664"/>
                  </a:lnTo>
                  <a:lnTo>
                    <a:pt x="672328" y="14155953"/>
                  </a:lnTo>
                  <a:close/>
                </a:path>
                <a:path w="2989580" h="15224125">
                  <a:moveTo>
                    <a:pt x="1110566" y="11782293"/>
                  </a:moveTo>
                  <a:lnTo>
                    <a:pt x="0" y="11050821"/>
                  </a:lnTo>
                  <a:lnTo>
                    <a:pt x="0" y="11873363"/>
                  </a:lnTo>
                  <a:lnTo>
                    <a:pt x="340392" y="12098063"/>
                  </a:lnTo>
                  <a:lnTo>
                    <a:pt x="0" y="12181068"/>
                  </a:lnTo>
                  <a:lnTo>
                    <a:pt x="0" y="12870790"/>
                  </a:lnTo>
                  <a:lnTo>
                    <a:pt x="966866" y="12560629"/>
                  </a:lnTo>
                  <a:lnTo>
                    <a:pt x="974933" y="12516891"/>
                  </a:lnTo>
                  <a:lnTo>
                    <a:pt x="1085814" y="11916279"/>
                  </a:lnTo>
                  <a:lnTo>
                    <a:pt x="1110566" y="11782293"/>
                  </a:lnTo>
                  <a:close/>
                </a:path>
                <a:path w="2989580" h="15224125">
                  <a:moveTo>
                    <a:pt x="1426613" y="10070374"/>
                  </a:moveTo>
                  <a:lnTo>
                    <a:pt x="1426066" y="10069291"/>
                  </a:lnTo>
                  <a:lnTo>
                    <a:pt x="1417240" y="9620535"/>
                  </a:lnTo>
                  <a:lnTo>
                    <a:pt x="0" y="8899488"/>
                  </a:lnTo>
                  <a:lnTo>
                    <a:pt x="0" y="9592515"/>
                  </a:lnTo>
                  <a:lnTo>
                    <a:pt x="566680" y="9850790"/>
                  </a:lnTo>
                  <a:lnTo>
                    <a:pt x="0" y="9979811"/>
                  </a:lnTo>
                  <a:lnTo>
                    <a:pt x="0" y="10608101"/>
                  </a:lnTo>
                  <a:lnTo>
                    <a:pt x="1377462" y="10336605"/>
                  </a:lnTo>
                  <a:lnTo>
                    <a:pt x="1397262" y="10229322"/>
                  </a:lnTo>
                  <a:lnTo>
                    <a:pt x="1426154" y="10072884"/>
                  </a:lnTo>
                  <a:lnTo>
                    <a:pt x="1426613" y="10070374"/>
                  </a:lnTo>
                  <a:close/>
                </a:path>
                <a:path w="2989580" h="15224125">
                  <a:moveTo>
                    <a:pt x="2989297" y="1173752"/>
                  </a:moveTo>
                  <a:lnTo>
                    <a:pt x="2399820" y="858626"/>
                  </a:lnTo>
                  <a:lnTo>
                    <a:pt x="2399820" y="1582718"/>
                  </a:lnTo>
                  <a:lnTo>
                    <a:pt x="291964" y="1906718"/>
                  </a:lnTo>
                  <a:lnTo>
                    <a:pt x="514676" y="641004"/>
                  </a:lnTo>
                  <a:lnTo>
                    <a:pt x="2399820" y="1582718"/>
                  </a:lnTo>
                  <a:lnTo>
                    <a:pt x="2399820" y="858626"/>
                  </a:lnTo>
                  <a:lnTo>
                    <a:pt x="1474865" y="364157"/>
                  </a:lnTo>
                  <a:lnTo>
                    <a:pt x="2359723" y="132655"/>
                  </a:lnTo>
                  <a:lnTo>
                    <a:pt x="887009" y="49882"/>
                  </a:lnTo>
                  <a:lnTo>
                    <a:pt x="621328" y="34932"/>
                  </a:lnTo>
                  <a:lnTo>
                    <a:pt x="363893" y="20462"/>
                  </a:lnTo>
                  <a:lnTo>
                    <a:pt x="307907" y="17308"/>
                  </a:lnTo>
                  <a:lnTo>
                    <a:pt x="0" y="0"/>
                  </a:lnTo>
                  <a:lnTo>
                    <a:pt x="0" y="2306810"/>
                  </a:lnTo>
                  <a:lnTo>
                    <a:pt x="0" y="2309746"/>
                  </a:lnTo>
                  <a:lnTo>
                    <a:pt x="0" y="2593258"/>
                  </a:lnTo>
                  <a:lnTo>
                    <a:pt x="0" y="2639890"/>
                  </a:lnTo>
                  <a:lnTo>
                    <a:pt x="0" y="3566175"/>
                  </a:lnTo>
                  <a:lnTo>
                    <a:pt x="149126" y="2718603"/>
                  </a:lnTo>
                  <a:lnTo>
                    <a:pt x="1542654" y="3454038"/>
                  </a:lnTo>
                  <a:lnTo>
                    <a:pt x="0" y="3785237"/>
                  </a:lnTo>
                  <a:lnTo>
                    <a:pt x="0" y="3886924"/>
                  </a:lnTo>
                  <a:lnTo>
                    <a:pt x="0" y="4409482"/>
                  </a:lnTo>
                  <a:lnTo>
                    <a:pt x="0" y="4700414"/>
                  </a:lnTo>
                  <a:lnTo>
                    <a:pt x="1474653" y="5640922"/>
                  </a:lnTo>
                  <a:lnTo>
                    <a:pt x="0" y="5991159"/>
                  </a:lnTo>
                  <a:lnTo>
                    <a:pt x="0" y="6786516"/>
                  </a:lnTo>
                  <a:lnTo>
                    <a:pt x="0" y="6850595"/>
                  </a:lnTo>
                  <a:lnTo>
                    <a:pt x="0" y="7533610"/>
                  </a:lnTo>
                  <a:lnTo>
                    <a:pt x="748364" y="7939476"/>
                  </a:lnTo>
                  <a:lnTo>
                    <a:pt x="0" y="8116049"/>
                  </a:lnTo>
                  <a:lnTo>
                    <a:pt x="0" y="8815399"/>
                  </a:lnTo>
                  <a:lnTo>
                    <a:pt x="1553630" y="8376190"/>
                  </a:lnTo>
                  <a:lnTo>
                    <a:pt x="1722505" y="8467768"/>
                  </a:lnTo>
                  <a:lnTo>
                    <a:pt x="1749635" y="8320779"/>
                  </a:lnTo>
                  <a:lnTo>
                    <a:pt x="1857785" y="7735007"/>
                  </a:lnTo>
                  <a:lnTo>
                    <a:pt x="1868849" y="7675084"/>
                  </a:lnTo>
                  <a:lnTo>
                    <a:pt x="1780993" y="7695822"/>
                  </a:lnTo>
                  <a:lnTo>
                    <a:pt x="83486" y="6829157"/>
                  </a:lnTo>
                  <a:lnTo>
                    <a:pt x="2081642" y="6315844"/>
                  </a:lnTo>
                  <a:lnTo>
                    <a:pt x="2145292" y="6177662"/>
                  </a:lnTo>
                  <a:lnTo>
                    <a:pt x="2163295" y="6080117"/>
                  </a:lnTo>
                  <a:lnTo>
                    <a:pt x="2279690" y="5449701"/>
                  </a:lnTo>
                  <a:lnTo>
                    <a:pt x="2294701" y="5368464"/>
                  </a:lnTo>
                  <a:lnTo>
                    <a:pt x="680837" y="4268419"/>
                  </a:lnTo>
                  <a:lnTo>
                    <a:pt x="2407783" y="3910610"/>
                  </a:lnTo>
                  <a:lnTo>
                    <a:pt x="2519632" y="3969628"/>
                  </a:lnTo>
                  <a:lnTo>
                    <a:pt x="2511546" y="3889105"/>
                  </a:lnTo>
                  <a:lnTo>
                    <a:pt x="2570052" y="3876981"/>
                  </a:lnTo>
                  <a:lnTo>
                    <a:pt x="2586488" y="3787953"/>
                  </a:lnTo>
                  <a:lnTo>
                    <a:pt x="2485562" y="3630295"/>
                  </a:lnTo>
                  <a:lnTo>
                    <a:pt x="2444531" y="3221520"/>
                  </a:lnTo>
                  <a:lnTo>
                    <a:pt x="1057698" y="2465334"/>
                  </a:lnTo>
                  <a:lnTo>
                    <a:pt x="2759802" y="2259437"/>
                  </a:lnTo>
                  <a:lnTo>
                    <a:pt x="2819049" y="1792139"/>
                  </a:lnTo>
                  <a:lnTo>
                    <a:pt x="2930651" y="1847879"/>
                  </a:lnTo>
                  <a:lnTo>
                    <a:pt x="2989297" y="1173752"/>
                  </a:lnTo>
                  <a:close/>
                </a:path>
              </a:pathLst>
            </a:custGeom>
            <a:solidFill>
              <a:srgbClr val="231f2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sp>
          <p:nvSpPr>
            <p:cNvPr id="53" name="Google Shape;50;p 1"/>
            <p:cNvSpPr/>
            <p:nvPr/>
          </p:nvSpPr>
          <p:spPr>
            <a:xfrm rot="168000">
              <a:off x="131400" y="-419040"/>
              <a:ext cx="2285280" cy="16153200"/>
            </a:xfrm>
            <a:custGeom>
              <a:avLst/>
              <a:gdLst/>
              <a:ahLst/>
              <a:rect l="l" t="t" r="r" b="b"/>
              <a:pathLst>
                <a:path w="2286000" h="16153765">
                  <a:moveTo>
                    <a:pt x="2285418" y="184059"/>
                  </a:moveTo>
                  <a:lnTo>
                    <a:pt x="228348" y="16148563"/>
                  </a:lnTo>
                  <a:lnTo>
                    <a:pt x="0" y="16153476"/>
                  </a:lnTo>
                </a:path>
                <a:path w="2286000" h="16153765">
                  <a:moveTo>
                    <a:pt x="0" y="0"/>
                  </a:moveTo>
                  <a:lnTo>
                    <a:pt x="2285418" y="184059"/>
                  </a:lnTo>
                </a:path>
              </a:pathLst>
            </a:custGeom>
            <a:noFill/>
            <a:ln w="815340">
              <a:solidFill>
                <a:srgbClr val="231f2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grpSp>
        <p:nvGrpSpPr>
          <p:cNvPr id="54" name="Google Shape;51;p 1"/>
          <p:cNvGrpSpPr/>
          <p:nvPr/>
        </p:nvGrpSpPr>
        <p:grpSpPr>
          <a:xfrm>
            <a:off x="16131240" y="-1172880"/>
            <a:ext cx="5060880" cy="17389800"/>
            <a:chOff x="16131240" y="-1172880"/>
            <a:chExt cx="5060880" cy="17389800"/>
          </a:xfrm>
        </p:grpSpPr>
        <p:sp>
          <p:nvSpPr>
            <p:cNvPr id="55" name="Google Shape;52;p 1"/>
            <p:cNvSpPr/>
            <p:nvPr/>
          </p:nvSpPr>
          <p:spPr>
            <a:xfrm rot="21401400">
              <a:off x="17278200" y="1771560"/>
              <a:ext cx="3502440" cy="14356080"/>
            </a:xfrm>
            <a:custGeom>
              <a:avLst/>
              <a:gdLst/>
              <a:ahLst/>
              <a:rect l="l" t="t" r="r" b="b"/>
              <a:pathLst>
                <a:path w="3503295" h="14356715">
                  <a:moveTo>
                    <a:pt x="3503038" y="0"/>
                  </a:moveTo>
                  <a:lnTo>
                    <a:pt x="0" y="14356670"/>
                  </a:lnTo>
                  <a:lnTo>
                    <a:pt x="3503038" y="14356670"/>
                  </a:lnTo>
                  <a:lnTo>
                    <a:pt x="3503038" y="0"/>
                  </a:lnTo>
                  <a:close/>
                </a:path>
              </a:pathLst>
            </a:custGeom>
            <a:solidFill>
              <a:srgbClr val="decd8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sp>
          <p:nvSpPr>
            <p:cNvPr id="56" name="Google Shape;53;p 1"/>
            <p:cNvSpPr/>
            <p:nvPr/>
          </p:nvSpPr>
          <p:spPr>
            <a:xfrm rot="21401400">
              <a:off x="16728120" y="-1072440"/>
              <a:ext cx="3931920" cy="16079400"/>
            </a:xfrm>
            <a:custGeom>
              <a:avLst/>
              <a:gdLst/>
              <a:ahLst/>
              <a:rect l="l" t="t" r="r" b="b"/>
              <a:pathLst>
                <a:path w="3932555" h="16080105">
                  <a:moveTo>
                    <a:pt x="3354901" y="15279278"/>
                  </a:moveTo>
                  <a:lnTo>
                    <a:pt x="3354259" y="15247916"/>
                  </a:lnTo>
                  <a:lnTo>
                    <a:pt x="3340390" y="15192104"/>
                  </a:lnTo>
                  <a:lnTo>
                    <a:pt x="3307921" y="15135283"/>
                  </a:lnTo>
                  <a:lnTo>
                    <a:pt x="3251491" y="15100947"/>
                  </a:lnTo>
                  <a:lnTo>
                    <a:pt x="3234829" y="15049772"/>
                  </a:lnTo>
                  <a:lnTo>
                    <a:pt x="3211938" y="15008666"/>
                  </a:lnTo>
                  <a:lnTo>
                    <a:pt x="3183416" y="14976679"/>
                  </a:lnTo>
                  <a:lnTo>
                    <a:pt x="3111920" y="14936142"/>
                  </a:lnTo>
                  <a:lnTo>
                    <a:pt x="3070172" y="14925632"/>
                  </a:lnTo>
                  <a:lnTo>
                    <a:pt x="3025216" y="14920340"/>
                  </a:lnTo>
                  <a:lnTo>
                    <a:pt x="2977680" y="14919274"/>
                  </a:lnTo>
                  <a:lnTo>
                    <a:pt x="2928163" y="14921478"/>
                  </a:lnTo>
                  <a:lnTo>
                    <a:pt x="2877264" y="14925959"/>
                  </a:lnTo>
                  <a:lnTo>
                    <a:pt x="2773783" y="14937864"/>
                  </a:lnTo>
                  <a:lnTo>
                    <a:pt x="2722399" y="14943354"/>
                  </a:lnTo>
                  <a:lnTo>
                    <a:pt x="2672084" y="14947222"/>
                  </a:lnTo>
                  <a:lnTo>
                    <a:pt x="2541379" y="14949825"/>
                  </a:lnTo>
                  <a:lnTo>
                    <a:pt x="2471850" y="14955002"/>
                  </a:lnTo>
                  <a:lnTo>
                    <a:pt x="2412712" y="14963821"/>
                  </a:lnTo>
                  <a:lnTo>
                    <a:pt x="2361841" y="14976110"/>
                  </a:lnTo>
                  <a:lnTo>
                    <a:pt x="2317100" y="14991684"/>
                  </a:lnTo>
                  <a:lnTo>
                    <a:pt x="2276348" y="15010331"/>
                  </a:lnTo>
                  <a:lnTo>
                    <a:pt x="2237478" y="15031865"/>
                  </a:lnTo>
                  <a:lnTo>
                    <a:pt x="2198338" y="15056115"/>
                  </a:lnTo>
                  <a:lnTo>
                    <a:pt x="2156803" y="15082884"/>
                  </a:lnTo>
                  <a:lnTo>
                    <a:pt x="2110751" y="15111984"/>
                  </a:lnTo>
                  <a:lnTo>
                    <a:pt x="2058041" y="15143218"/>
                  </a:lnTo>
                  <a:lnTo>
                    <a:pt x="2018915" y="15177070"/>
                  </a:lnTo>
                  <a:lnTo>
                    <a:pt x="1992119" y="15212244"/>
                  </a:lnTo>
                  <a:lnTo>
                    <a:pt x="1965478" y="15256279"/>
                  </a:lnTo>
                  <a:lnTo>
                    <a:pt x="1939608" y="15308151"/>
                  </a:lnTo>
                  <a:lnTo>
                    <a:pt x="1915149" y="15366808"/>
                  </a:lnTo>
                  <a:lnTo>
                    <a:pt x="1892685" y="15431197"/>
                  </a:lnTo>
                  <a:lnTo>
                    <a:pt x="1872872" y="15500294"/>
                  </a:lnTo>
                  <a:lnTo>
                    <a:pt x="1856310" y="15573045"/>
                  </a:lnTo>
                  <a:lnTo>
                    <a:pt x="1843625" y="15648429"/>
                  </a:lnTo>
                  <a:lnTo>
                    <a:pt x="1835429" y="15725376"/>
                  </a:lnTo>
                  <a:lnTo>
                    <a:pt x="1832350" y="15802865"/>
                  </a:lnTo>
                  <a:lnTo>
                    <a:pt x="1832934" y="15841481"/>
                  </a:lnTo>
                  <a:lnTo>
                    <a:pt x="1838693" y="15917817"/>
                  </a:lnTo>
                  <a:lnTo>
                    <a:pt x="1851122" y="15992092"/>
                  </a:lnTo>
                  <a:lnTo>
                    <a:pt x="1870849" y="16063250"/>
                  </a:lnTo>
                  <a:lnTo>
                    <a:pt x="1877149" y="16080047"/>
                  </a:lnTo>
                  <a:lnTo>
                    <a:pt x="3002496" y="16080047"/>
                  </a:lnTo>
                  <a:lnTo>
                    <a:pt x="3041450" y="16018760"/>
                  </a:lnTo>
                  <a:lnTo>
                    <a:pt x="3071597" y="15966645"/>
                  </a:lnTo>
                  <a:lnTo>
                    <a:pt x="3100446" y="15913081"/>
                  </a:lnTo>
                  <a:lnTo>
                    <a:pt x="3128012" y="15858535"/>
                  </a:lnTo>
                  <a:lnTo>
                    <a:pt x="3154239" y="15803462"/>
                  </a:lnTo>
                  <a:lnTo>
                    <a:pt x="3179125" y="15748305"/>
                  </a:lnTo>
                  <a:lnTo>
                    <a:pt x="3202644" y="15693531"/>
                  </a:lnTo>
                  <a:lnTo>
                    <a:pt x="3224779" y="15639596"/>
                  </a:lnTo>
                  <a:lnTo>
                    <a:pt x="3245504" y="15586956"/>
                  </a:lnTo>
                  <a:lnTo>
                    <a:pt x="3264818" y="15536050"/>
                  </a:lnTo>
                  <a:lnTo>
                    <a:pt x="3282663" y="15487351"/>
                  </a:lnTo>
                  <a:lnTo>
                    <a:pt x="3299055" y="15441295"/>
                  </a:lnTo>
                  <a:lnTo>
                    <a:pt x="3313964" y="15398341"/>
                  </a:lnTo>
                  <a:lnTo>
                    <a:pt x="3327349" y="15358985"/>
                  </a:lnTo>
                  <a:lnTo>
                    <a:pt x="3354901" y="15279278"/>
                  </a:lnTo>
                  <a:close/>
                </a:path>
                <a:path w="3932555" h="16080105">
                  <a:moveTo>
                    <a:pt x="3932255" y="7903737"/>
                  </a:moveTo>
                  <a:lnTo>
                    <a:pt x="3871250" y="7905045"/>
                  </a:lnTo>
                  <a:lnTo>
                    <a:pt x="3816216" y="7909724"/>
                  </a:lnTo>
                  <a:lnTo>
                    <a:pt x="3763792" y="7917589"/>
                  </a:lnTo>
                  <a:lnTo>
                    <a:pt x="3713905" y="7928556"/>
                  </a:lnTo>
                  <a:lnTo>
                    <a:pt x="3666526" y="7942537"/>
                  </a:lnTo>
                  <a:lnTo>
                    <a:pt x="3621613" y="7959463"/>
                  </a:lnTo>
                  <a:lnTo>
                    <a:pt x="3579109" y="7979248"/>
                  </a:lnTo>
                  <a:lnTo>
                    <a:pt x="3538971" y="8001805"/>
                  </a:lnTo>
                  <a:lnTo>
                    <a:pt x="3501170" y="8027052"/>
                  </a:lnTo>
                  <a:lnTo>
                    <a:pt x="3465636" y="8054915"/>
                  </a:lnTo>
                  <a:lnTo>
                    <a:pt x="3432340" y="8085311"/>
                  </a:lnTo>
                  <a:lnTo>
                    <a:pt x="3401238" y="8118152"/>
                  </a:lnTo>
                  <a:lnTo>
                    <a:pt x="3372275" y="8153355"/>
                  </a:lnTo>
                  <a:lnTo>
                    <a:pt x="3345408" y="8190847"/>
                  </a:lnTo>
                  <a:lnTo>
                    <a:pt x="3320607" y="8230543"/>
                  </a:lnTo>
                  <a:lnTo>
                    <a:pt x="3297801" y="8272360"/>
                  </a:lnTo>
                  <a:lnTo>
                    <a:pt x="3276976" y="8316211"/>
                  </a:lnTo>
                  <a:lnTo>
                    <a:pt x="3258062" y="8362023"/>
                  </a:lnTo>
                  <a:lnTo>
                    <a:pt x="3241015" y="8409714"/>
                  </a:lnTo>
                  <a:lnTo>
                    <a:pt x="3225806" y="8459197"/>
                  </a:lnTo>
                  <a:lnTo>
                    <a:pt x="3212379" y="8510387"/>
                  </a:lnTo>
                  <a:lnTo>
                    <a:pt x="3200691" y="8563225"/>
                  </a:lnTo>
                  <a:lnTo>
                    <a:pt x="3190700" y="8617602"/>
                  </a:lnTo>
                  <a:lnTo>
                    <a:pt x="3182361" y="8673442"/>
                  </a:lnTo>
                  <a:lnTo>
                    <a:pt x="3175619" y="8730677"/>
                  </a:lnTo>
                  <a:lnTo>
                    <a:pt x="3168407" y="8803543"/>
                  </a:lnTo>
                  <a:lnTo>
                    <a:pt x="3163005" y="8865371"/>
                  </a:lnTo>
                  <a:lnTo>
                    <a:pt x="3159455" y="8917456"/>
                  </a:lnTo>
                  <a:lnTo>
                    <a:pt x="3157845" y="8961094"/>
                  </a:lnTo>
                  <a:lnTo>
                    <a:pt x="3157845" y="8997576"/>
                  </a:lnTo>
                  <a:lnTo>
                    <a:pt x="3165001" y="9054312"/>
                  </a:lnTo>
                  <a:lnTo>
                    <a:pt x="3180308" y="9098049"/>
                  </a:lnTo>
                  <a:lnTo>
                    <a:pt x="3204526" y="9139182"/>
                  </a:lnTo>
                  <a:lnTo>
                    <a:pt x="3238064" y="9188110"/>
                  </a:lnTo>
                  <a:lnTo>
                    <a:pt x="3258461" y="9218747"/>
                  </a:lnTo>
                  <a:lnTo>
                    <a:pt x="3281338" y="9255216"/>
                  </a:lnTo>
                  <a:lnTo>
                    <a:pt x="3306766" y="9298839"/>
                  </a:lnTo>
                  <a:lnTo>
                    <a:pt x="3334774" y="9350896"/>
                  </a:lnTo>
                  <a:lnTo>
                    <a:pt x="3359148" y="9387051"/>
                  </a:lnTo>
                  <a:lnTo>
                    <a:pt x="3391290" y="9417773"/>
                  </a:lnTo>
                  <a:lnTo>
                    <a:pt x="3430145" y="9443305"/>
                  </a:lnTo>
                  <a:lnTo>
                    <a:pt x="3474659" y="9463871"/>
                  </a:lnTo>
                  <a:lnTo>
                    <a:pt x="3523733" y="9479687"/>
                  </a:lnTo>
                  <a:lnTo>
                    <a:pt x="3576316" y="9490995"/>
                  </a:lnTo>
                  <a:lnTo>
                    <a:pt x="3631334" y="9498022"/>
                  </a:lnTo>
                  <a:lnTo>
                    <a:pt x="3687721" y="9500979"/>
                  </a:lnTo>
                  <a:lnTo>
                    <a:pt x="3744421" y="9500098"/>
                  </a:lnTo>
                  <a:lnTo>
                    <a:pt x="3800352" y="9495617"/>
                  </a:lnTo>
                  <a:lnTo>
                    <a:pt x="3854445" y="9487752"/>
                  </a:lnTo>
                  <a:lnTo>
                    <a:pt x="3905629" y="9476729"/>
                  </a:lnTo>
                  <a:lnTo>
                    <a:pt x="3932255" y="9468864"/>
                  </a:lnTo>
                  <a:lnTo>
                    <a:pt x="3932255" y="7903737"/>
                  </a:lnTo>
                  <a:close/>
                </a:path>
                <a:path w="3932555" h="16080105">
                  <a:moveTo>
                    <a:pt x="3932255" y="0"/>
                  </a:moveTo>
                  <a:lnTo>
                    <a:pt x="0" y="16080047"/>
                  </a:lnTo>
                  <a:lnTo>
                    <a:pt x="1309316" y="16080047"/>
                  </a:lnTo>
                  <a:lnTo>
                    <a:pt x="1892016" y="13357787"/>
                  </a:lnTo>
                  <a:lnTo>
                    <a:pt x="3932255" y="14866349"/>
                  </a:lnTo>
                  <a:lnTo>
                    <a:pt x="3932255" y="13156798"/>
                  </a:lnTo>
                  <a:lnTo>
                    <a:pt x="2487372" y="11967961"/>
                  </a:lnTo>
                  <a:lnTo>
                    <a:pt x="3932255" y="11377383"/>
                  </a:lnTo>
                  <a:lnTo>
                    <a:pt x="3932255" y="10017740"/>
                  </a:lnTo>
                  <a:lnTo>
                    <a:pt x="2462686" y="10691751"/>
                  </a:lnTo>
                  <a:lnTo>
                    <a:pt x="3356297" y="6516982"/>
                  </a:lnTo>
                  <a:lnTo>
                    <a:pt x="3932255" y="6874470"/>
                  </a:lnTo>
                  <a:lnTo>
                    <a:pt x="3932255" y="5526745"/>
                  </a:lnTo>
                  <a:lnTo>
                    <a:pt x="3695903" y="5366634"/>
                  </a:lnTo>
                  <a:lnTo>
                    <a:pt x="3932255" y="5286970"/>
                  </a:lnTo>
                  <a:lnTo>
                    <a:pt x="3932255" y="4085601"/>
                  </a:lnTo>
                  <a:lnTo>
                    <a:pt x="3871748" y="4108970"/>
                  </a:lnTo>
                  <a:lnTo>
                    <a:pt x="3932255" y="3826298"/>
                  </a:lnTo>
                  <a:lnTo>
                    <a:pt x="3932255" y="136102"/>
                  </a:lnTo>
                  <a:lnTo>
                    <a:pt x="3932255" y="0"/>
                  </a:lnTo>
                  <a:close/>
                </a:path>
              </a:pathLst>
            </a:custGeom>
            <a:solidFill>
              <a:srgbClr val="c31b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sp>
          <p:nvSpPr>
            <p:cNvPr id="57" name="Google Shape;54;p 1"/>
            <p:cNvSpPr/>
            <p:nvPr/>
          </p:nvSpPr>
          <p:spPr>
            <a:xfrm rot="21401400">
              <a:off x="16578720" y="-257040"/>
              <a:ext cx="3581280" cy="15612840"/>
            </a:xfrm>
            <a:custGeom>
              <a:avLst/>
              <a:gdLst/>
              <a:ahLst/>
              <a:rect l="l" t="t" r="r" b="b"/>
              <a:pathLst>
                <a:path w="3582035" h="15613380">
                  <a:moveTo>
                    <a:pt x="0" y="15613304"/>
                  </a:moveTo>
                  <a:lnTo>
                    <a:pt x="3581761" y="0"/>
                  </a:lnTo>
                </a:path>
              </a:pathLst>
            </a:custGeom>
            <a:noFill/>
            <a:ln w="768985">
              <a:solidFill>
                <a:srgbClr val="231f2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pic>
        <p:nvPicPr>
          <p:cNvPr id="58" name="Google Shape;55;p 1" descr=""/>
          <p:cNvPicPr/>
          <p:nvPr/>
        </p:nvPicPr>
        <p:blipFill>
          <a:blip r:embed="rId2"/>
          <a:stretch/>
        </p:blipFill>
        <p:spPr>
          <a:xfrm>
            <a:off x="13500000" y="13986360"/>
            <a:ext cx="1640160" cy="1094040"/>
          </a:xfrm>
          <a:prstGeom prst="rect">
            <a:avLst/>
          </a:prstGeom>
          <a:ln w="0">
            <a:noFill/>
          </a:ln>
        </p:spPr>
      </p:pic>
      <p:pic>
        <p:nvPicPr>
          <p:cNvPr id="59" name="Google Shape;56;p 1" descr=""/>
          <p:cNvPicPr/>
          <p:nvPr/>
        </p:nvPicPr>
        <p:blipFill>
          <a:blip r:embed="rId3"/>
          <a:stretch/>
        </p:blipFill>
        <p:spPr>
          <a:xfrm>
            <a:off x="15659640" y="14099400"/>
            <a:ext cx="899640" cy="94464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47;p1"/>
          <p:cNvGrpSpPr/>
          <p:nvPr/>
        </p:nvGrpSpPr>
        <p:grpSpPr>
          <a:xfrm>
            <a:off x="-811440" y="-465480"/>
            <a:ext cx="3838320" cy="16616520"/>
            <a:chOff x="-811440" y="-465480"/>
            <a:chExt cx="3838320" cy="16616520"/>
          </a:xfrm>
        </p:grpSpPr>
        <p:sp>
          <p:nvSpPr>
            <p:cNvPr id="103" name="Google Shape;48;p1"/>
            <p:cNvSpPr/>
            <p:nvPr/>
          </p:nvSpPr>
          <p:spPr>
            <a:xfrm rot="168000">
              <a:off x="-414720" y="-207000"/>
              <a:ext cx="2736000" cy="16301160"/>
            </a:xfrm>
            <a:custGeom>
              <a:avLst/>
              <a:gdLst/>
              <a:ahLst/>
              <a:rect l="l" t="t" r="r" b="b"/>
              <a:pathLst>
                <a:path w="2736850" h="16301720">
                  <a:moveTo>
                    <a:pt x="0" y="0"/>
                  </a:moveTo>
                  <a:lnTo>
                    <a:pt x="0" y="16301439"/>
                  </a:lnTo>
                  <a:lnTo>
                    <a:pt x="273362" y="16296484"/>
                  </a:lnTo>
                  <a:lnTo>
                    <a:pt x="2736123" y="1857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542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sp>
          <p:nvSpPr>
            <p:cNvPr id="104" name="Google Shape;49;p1"/>
            <p:cNvSpPr/>
            <p:nvPr/>
          </p:nvSpPr>
          <p:spPr>
            <a:xfrm rot="168000">
              <a:off x="-331560" y="-196560"/>
              <a:ext cx="2988720" cy="15223320"/>
            </a:xfrm>
            <a:custGeom>
              <a:avLst/>
              <a:gdLst/>
              <a:ahLst/>
              <a:rect l="l" t="t" r="r" b="b"/>
              <a:pathLst>
                <a:path w="2989580" h="15224125">
                  <a:moveTo>
                    <a:pt x="672328" y="14155953"/>
                  </a:moveTo>
                  <a:lnTo>
                    <a:pt x="0" y="13806608"/>
                  </a:lnTo>
                  <a:lnTo>
                    <a:pt x="0" y="14497303"/>
                  </a:lnTo>
                  <a:lnTo>
                    <a:pt x="107973" y="14553825"/>
                  </a:lnTo>
                  <a:lnTo>
                    <a:pt x="0" y="14581310"/>
                  </a:lnTo>
                  <a:lnTo>
                    <a:pt x="0" y="15223741"/>
                  </a:lnTo>
                  <a:lnTo>
                    <a:pt x="505075" y="15061912"/>
                  </a:lnTo>
                  <a:lnTo>
                    <a:pt x="555618" y="14788070"/>
                  </a:lnTo>
                  <a:lnTo>
                    <a:pt x="623090" y="14422664"/>
                  </a:lnTo>
                  <a:lnTo>
                    <a:pt x="672328" y="14155953"/>
                  </a:lnTo>
                  <a:close/>
                </a:path>
                <a:path w="2989580" h="15224125">
                  <a:moveTo>
                    <a:pt x="1110566" y="11782293"/>
                  </a:moveTo>
                  <a:lnTo>
                    <a:pt x="0" y="11050821"/>
                  </a:lnTo>
                  <a:lnTo>
                    <a:pt x="0" y="11873363"/>
                  </a:lnTo>
                  <a:lnTo>
                    <a:pt x="340392" y="12098063"/>
                  </a:lnTo>
                  <a:lnTo>
                    <a:pt x="0" y="12181068"/>
                  </a:lnTo>
                  <a:lnTo>
                    <a:pt x="0" y="12870790"/>
                  </a:lnTo>
                  <a:lnTo>
                    <a:pt x="966866" y="12560629"/>
                  </a:lnTo>
                  <a:lnTo>
                    <a:pt x="974933" y="12516891"/>
                  </a:lnTo>
                  <a:lnTo>
                    <a:pt x="1085814" y="11916279"/>
                  </a:lnTo>
                  <a:lnTo>
                    <a:pt x="1110566" y="11782293"/>
                  </a:lnTo>
                  <a:close/>
                </a:path>
                <a:path w="2989580" h="15224125">
                  <a:moveTo>
                    <a:pt x="1426613" y="10070374"/>
                  </a:moveTo>
                  <a:lnTo>
                    <a:pt x="1426066" y="10069291"/>
                  </a:lnTo>
                  <a:lnTo>
                    <a:pt x="1417240" y="9620535"/>
                  </a:lnTo>
                  <a:lnTo>
                    <a:pt x="0" y="8899488"/>
                  </a:lnTo>
                  <a:lnTo>
                    <a:pt x="0" y="9592515"/>
                  </a:lnTo>
                  <a:lnTo>
                    <a:pt x="566680" y="9850790"/>
                  </a:lnTo>
                  <a:lnTo>
                    <a:pt x="0" y="9979811"/>
                  </a:lnTo>
                  <a:lnTo>
                    <a:pt x="0" y="10608101"/>
                  </a:lnTo>
                  <a:lnTo>
                    <a:pt x="1377462" y="10336605"/>
                  </a:lnTo>
                  <a:lnTo>
                    <a:pt x="1397262" y="10229322"/>
                  </a:lnTo>
                  <a:lnTo>
                    <a:pt x="1426154" y="10072884"/>
                  </a:lnTo>
                  <a:lnTo>
                    <a:pt x="1426613" y="10070374"/>
                  </a:lnTo>
                  <a:close/>
                </a:path>
                <a:path w="2989580" h="15224125">
                  <a:moveTo>
                    <a:pt x="2989297" y="1173752"/>
                  </a:moveTo>
                  <a:lnTo>
                    <a:pt x="2399820" y="858626"/>
                  </a:lnTo>
                  <a:lnTo>
                    <a:pt x="2399820" y="1582718"/>
                  </a:lnTo>
                  <a:lnTo>
                    <a:pt x="291964" y="1906718"/>
                  </a:lnTo>
                  <a:lnTo>
                    <a:pt x="514676" y="641004"/>
                  </a:lnTo>
                  <a:lnTo>
                    <a:pt x="2399820" y="1582718"/>
                  </a:lnTo>
                  <a:lnTo>
                    <a:pt x="2399820" y="858626"/>
                  </a:lnTo>
                  <a:lnTo>
                    <a:pt x="1474865" y="364157"/>
                  </a:lnTo>
                  <a:lnTo>
                    <a:pt x="2359723" y="132655"/>
                  </a:lnTo>
                  <a:lnTo>
                    <a:pt x="887009" y="49882"/>
                  </a:lnTo>
                  <a:lnTo>
                    <a:pt x="621328" y="34932"/>
                  </a:lnTo>
                  <a:lnTo>
                    <a:pt x="363893" y="20462"/>
                  </a:lnTo>
                  <a:lnTo>
                    <a:pt x="307907" y="17308"/>
                  </a:lnTo>
                  <a:lnTo>
                    <a:pt x="0" y="0"/>
                  </a:lnTo>
                  <a:lnTo>
                    <a:pt x="0" y="2306810"/>
                  </a:lnTo>
                  <a:lnTo>
                    <a:pt x="0" y="2309746"/>
                  </a:lnTo>
                  <a:lnTo>
                    <a:pt x="0" y="2593258"/>
                  </a:lnTo>
                  <a:lnTo>
                    <a:pt x="0" y="2639890"/>
                  </a:lnTo>
                  <a:lnTo>
                    <a:pt x="0" y="3566175"/>
                  </a:lnTo>
                  <a:lnTo>
                    <a:pt x="149126" y="2718603"/>
                  </a:lnTo>
                  <a:lnTo>
                    <a:pt x="1542654" y="3454038"/>
                  </a:lnTo>
                  <a:lnTo>
                    <a:pt x="0" y="3785237"/>
                  </a:lnTo>
                  <a:lnTo>
                    <a:pt x="0" y="3886924"/>
                  </a:lnTo>
                  <a:lnTo>
                    <a:pt x="0" y="4409482"/>
                  </a:lnTo>
                  <a:lnTo>
                    <a:pt x="0" y="4700414"/>
                  </a:lnTo>
                  <a:lnTo>
                    <a:pt x="1474653" y="5640922"/>
                  </a:lnTo>
                  <a:lnTo>
                    <a:pt x="0" y="5991159"/>
                  </a:lnTo>
                  <a:lnTo>
                    <a:pt x="0" y="6786516"/>
                  </a:lnTo>
                  <a:lnTo>
                    <a:pt x="0" y="6850595"/>
                  </a:lnTo>
                  <a:lnTo>
                    <a:pt x="0" y="7533610"/>
                  </a:lnTo>
                  <a:lnTo>
                    <a:pt x="748364" y="7939476"/>
                  </a:lnTo>
                  <a:lnTo>
                    <a:pt x="0" y="8116049"/>
                  </a:lnTo>
                  <a:lnTo>
                    <a:pt x="0" y="8815399"/>
                  </a:lnTo>
                  <a:lnTo>
                    <a:pt x="1553630" y="8376190"/>
                  </a:lnTo>
                  <a:lnTo>
                    <a:pt x="1722505" y="8467768"/>
                  </a:lnTo>
                  <a:lnTo>
                    <a:pt x="1749635" y="8320779"/>
                  </a:lnTo>
                  <a:lnTo>
                    <a:pt x="1857785" y="7735007"/>
                  </a:lnTo>
                  <a:lnTo>
                    <a:pt x="1868849" y="7675084"/>
                  </a:lnTo>
                  <a:lnTo>
                    <a:pt x="1780993" y="7695822"/>
                  </a:lnTo>
                  <a:lnTo>
                    <a:pt x="83486" y="6829157"/>
                  </a:lnTo>
                  <a:lnTo>
                    <a:pt x="2081642" y="6315844"/>
                  </a:lnTo>
                  <a:lnTo>
                    <a:pt x="2145292" y="6177662"/>
                  </a:lnTo>
                  <a:lnTo>
                    <a:pt x="2163295" y="6080117"/>
                  </a:lnTo>
                  <a:lnTo>
                    <a:pt x="2279690" y="5449701"/>
                  </a:lnTo>
                  <a:lnTo>
                    <a:pt x="2294701" y="5368464"/>
                  </a:lnTo>
                  <a:lnTo>
                    <a:pt x="680837" y="4268419"/>
                  </a:lnTo>
                  <a:lnTo>
                    <a:pt x="2407783" y="3910610"/>
                  </a:lnTo>
                  <a:lnTo>
                    <a:pt x="2519632" y="3969628"/>
                  </a:lnTo>
                  <a:lnTo>
                    <a:pt x="2511546" y="3889105"/>
                  </a:lnTo>
                  <a:lnTo>
                    <a:pt x="2570052" y="3876981"/>
                  </a:lnTo>
                  <a:lnTo>
                    <a:pt x="2586488" y="3787953"/>
                  </a:lnTo>
                  <a:lnTo>
                    <a:pt x="2485562" y="3630295"/>
                  </a:lnTo>
                  <a:lnTo>
                    <a:pt x="2444531" y="3221520"/>
                  </a:lnTo>
                  <a:lnTo>
                    <a:pt x="1057698" y="2465334"/>
                  </a:lnTo>
                  <a:lnTo>
                    <a:pt x="2759802" y="2259437"/>
                  </a:lnTo>
                  <a:lnTo>
                    <a:pt x="2819049" y="1792139"/>
                  </a:lnTo>
                  <a:lnTo>
                    <a:pt x="2930651" y="1847879"/>
                  </a:lnTo>
                  <a:lnTo>
                    <a:pt x="2989297" y="1173752"/>
                  </a:lnTo>
                  <a:close/>
                </a:path>
              </a:pathLst>
            </a:custGeom>
            <a:solidFill>
              <a:srgbClr val="231f2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sp>
          <p:nvSpPr>
            <p:cNvPr id="105" name="Google Shape;50;p1"/>
            <p:cNvSpPr/>
            <p:nvPr/>
          </p:nvSpPr>
          <p:spPr>
            <a:xfrm rot="168000">
              <a:off x="131400" y="-419040"/>
              <a:ext cx="2285280" cy="16153200"/>
            </a:xfrm>
            <a:custGeom>
              <a:avLst/>
              <a:gdLst/>
              <a:ahLst/>
              <a:rect l="l" t="t" r="r" b="b"/>
              <a:pathLst>
                <a:path w="2286000" h="16153765">
                  <a:moveTo>
                    <a:pt x="2285418" y="184059"/>
                  </a:moveTo>
                  <a:lnTo>
                    <a:pt x="228348" y="16148563"/>
                  </a:lnTo>
                  <a:lnTo>
                    <a:pt x="0" y="16153476"/>
                  </a:lnTo>
                </a:path>
                <a:path w="2286000" h="16153765">
                  <a:moveTo>
                    <a:pt x="0" y="0"/>
                  </a:moveTo>
                  <a:lnTo>
                    <a:pt x="2285418" y="184059"/>
                  </a:lnTo>
                </a:path>
              </a:pathLst>
            </a:custGeom>
            <a:noFill/>
            <a:ln w="815340">
              <a:solidFill>
                <a:srgbClr val="231f2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grpSp>
        <p:nvGrpSpPr>
          <p:cNvPr id="106" name="Google Shape;51;p1"/>
          <p:cNvGrpSpPr/>
          <p:nvPr/>
        </p:nvGrpSpPr>
        <p:grpSpPr>
          <a:xfrm>
            <a:off x="16131240" y="-1172880"/>
            <a:ext cx="5060880" cy="17389800"/>
            <a:chOff x="16131240" y="-1172880"/>
            <a:chExt cx="5060880" cy="17389800"/>
          </a:xfrm>
        </p:grpSpPr>
        <p:sp>
          <p:nvSpPr>
            <p:cNvPr id="107" name="Google Shape;52;p1"/>
            <p:cNvSpPr/>
            <p:nvPr/>
          </p:nvSpPr>
          <p:spPr>
            <a:xfrm rot="21401400">
              <a:off x="17278200" y="1771560"/>
              <a:ext cx="3502440" cy="14356080"/>
            </a:xfrm>
            <a:custGeom>
              <a:avLst/>
              <a:gdLst/>
              <a:ahLst/>
              <a:rect l="l" t="t" r="r" b="b"/>
              <a:pathLst>
                <a:path w="3503295" h="14356715">
                  <a:moveTo>
                    <a:pt x="3503038" y="0"/>
                  </a:moveTo>
                  <a:lnTo>
                    <a:pt x="0" y="14356670"/>
                  </a:lnTo>
                  <a:lnTo>
                    <a:pt x="3503038" y="14356670"/>
                  </a:lnTo>
                  <a:lnTo>
                    <a:pt x="3503038" y="0"/>
                  </a:lnTo>
                  <a:close/>
                </a:path>
              </a:pathLst>
            </a:custGeom>
            <a:solidFill>
              <a:srgbClr val="decd8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sp>
          <p:nvSpPr>
            <p:cNvPr id="108" name="Google Shape;53;p1"/>
            <p:cNvSpPr/>
            <p:nvPr/>
          </p:nvSpPr>
          <p:spPr>
            <a:xfrm rot="21401400">
              <a:off x="16728120" y="-1072440"/>
              <a:ext cx="3931920" cy="16079400"/>
            </a:xfrm>
            <a:custGeom>
              <a:avLst/>
              <a:gdLst/>
              <a:ahLst/>
              <a:rect l="l" t="t" r="r" b="b"/>
              <a:pathLst>
                <a:path w="3932555" h="16080105">
                  <a:moveTo>
                    <a:pt x="3354901" y="15279278"/>
                  </a:moveTo>
                  <a:lnTo>
                    <a:pt x="3354259" y="15247916"/>
                  </a:lnTo>
                  <a:lnTo>
                    <a:pt x="3340390" y="15192104"/>
                  </a:lnTo>
                  <a:lnTo>
                    <a:pt x="3307921" y="15135283"/>
                  </a:lnTo>
                  <a:lnTo>
                    <a:pt x="3251491" y="15100947"/>
                  </a:lnTo>
                  <a:lnTo>
                    <a:pt x="3234829" y="15049772"/>
                  </a:lnTo>
                  <a:lnTo>
                    <a:pt x="3211938" y="15008666"/>
                  </a:lnTo>
                  <a:lnTo>
                    <a:pt x="3183416" y="14976679"/>
                  </a:lnTo>
                  <a:lnTo>
                    <a:pt x="3111920" y="14936142"/>
                  </a:lnTo>
                  <a:lnTo>
                    <a:pt x="3070172" y="14925632"/>
                  </a:lnTo>
                  <a:lnTo>
                    <a:pt x="3025216" y="14920340"/>
                  </a:lnTo>
                  <a:lnTo>
                    <a:pt x="2977680" y="14919274"/>
                  </a:lnTo>
                  <a:lnTo>
                    <a:pt x="2928163" y="14921478"/>
                  </a:lnTo>
                  <a:lnTo>
                    <a:pt x="2877264" y="14925959"/>
                  </a:lnTo>
                  <a:lnTo>
                    <a:pt x="2773783" y="14937864"/>
                  </a:lnTo>
                  <a:lnTo>
                    <a:pt x="2722399" y="14943354"/>
                  </a:lnTo>
                  <a:lnTo>
                    <a:pt x="2672084" y="14947222"/>
                  </a:lnTo>
                  <a:lnTo>
                    <a:pt x="2541379" y="14949825"/>
                  </a:lnTo>
                  <a:lnTo>
                    <a:pt x="2471850" y="14955002"/>
                  </a:lnTo>
                  <a:lnTo>
                    <a:pt x="2412712" y="14963821"/>
                  </a:lnTo>
                  <a:lnTo>
                    <a:pt x="2361841" y="14976110"/>
                  </a:lnTo>
                  <a:lnTo>
                    <a:pt x="2317100" y="14991684"/>
                  </a:lnTo>
                  <a:lnTo>
                    <a:pt x="2276348" y="15010331"/>
                  </a:lnTo>
                  <a:lnTo>
                    <a:pt x="2237478" y="15031865"/>
                  </a:lnTo>
                  <a:lnTo>
                    <a:pt x="2198338" y="15056115"/>
                  </a:lnTo>
                  <a:lnTo>
                    <a:pt x="2156803" y="15082884"/>
                  </a:lnTo>
                  <a:lnTo>
                    <a:pt x="2110751" y="15111984"/>
                  </a:lnTo>
                  <a:lnTo>
                    <a:pt x="2058041" y="15143218"/>
                  </a:lnTo>
                  <a:lnTo>
                    <a:pt x="2018915" y="15177070"/>
                  </a:lnTo>
                  <a:lnTo>
                    <a:pt x="1992119" y="15212244"/>
                  </a:lnTo>
                  <a:lnTo>
                    <a:pt x="1965478" y="15256279"/>
                  </a:lnTo>
                  <a:lnTo>
                    <a:pt x="1939608" y="15308151"/>
                  </a:lnTo>
                  <a:lnTo>
                    <a:pt x="1915149" y="15366808"/>
                  </a:lnTo>
                  <a:lnTo>
                    <a:pt x="1892685" y="15431197"/>
                  </a:lnTo>
                  <a:lnTo>
                    <a:pt x="1872872" y="15500294"/>
                  </a:lnTo>
                  <a:lnTo>
                    <a:pt x="1856310" y="15573045"/>
                  </a:lnTo>
                  <a:lnTo>
                    <a:pt x="1843625" y="15648429"/>
                  </a:lnTo>
                  <a:lnTo>
                    <a:pt x="1835429" y="15725376"/>
                  </a:lnTo>
                  <a:lnTo>
                    <a:pt x="1832350" y="15802865"/>
                  </a:lnTo>
                  <a:lnTo>
                    <a:pt x="1832934" y="15841481"/>
                  </a:lnTo>
                  <a:lnTo>
                    <a:pt x="1838693" y="15917817"/>
                  </a:lnTo>
                  <a:lnTo>
                    <a:pt x="1851122" y="15992092"/>
                  </a:lnTo>
                  <a:lnTo>
                    <a:pt x="1870849" y="16063250"/>
                  </a:lnTo>
                  <a:lnTo>
                    <a:pt x="1877149" y="16080047"/>
                  </a:lnTo>
                  <a:lnTo>
                    <a:pt x="3002496" y="16080047"/>
                  </a:lnTo>
                  <a:lnTo>
                    <a:pt x="3041450" y="16018760"/>
                  </a:lnTo>
                  <a:lnTo>
                    <a:pt x="3071597" y="15966645"/>
                  </a:lnTo>
                  <a:lnTo>
                    <a:pt x="3100446" y="15913081"/>
                  </a:lnTo>
                  <a:lnTo>
                    <a:pt x="3128012" y="15858535"/>
                  </a:lnTo>
                  <a:lnTo>
                    <a:pt x="3154239" y="15803462"/>
                  </a:lnTo>
                  <a:lnTo>
                    <a:pt x="3179125" y="15748305"/>
                  </a:lnTo>
                  <a:lnTo>
                    <a:pt x="3202644" y="15693531"/>
                  </a:lnTo>
                  <a:lnTo>
                    <a:pt x="3224779" y="15639596"/>
                  </a:lnTo>
                  <a:lnTo>
                    <a:pt x="3245504" y="15586956"/>
                  </a:lnTo>
                  <a:lnTo>
                    <a:pt x="3264818" y="15536050"/>
                  </a:lnTo>
                  <a:lnTo>
                    <a:pt x="3282663" y="15487351"/>
                  </a:lnTo>
                  <a:lnTo>
                    <a:pt x="3299055" y="15441295"/>
                  </a:lnTo>
                  <a:lnTo>
                    <a:pt x="3313964" y="15398341"/>
                  </a:lnTo>
                  <a:lnTo>
                    <a:pt x="3327349" y="15358985"/>
                  </a:lnTo>
                  <a:lnTo>
                    <a:pt x="3354901" y="15279278"/>
                  </a:lnTo>
                  <a:close/>
                </a:path>
                <a:path w="3932555" h="16080105">
                  <a:moveTo>
                    <a:pt x="3932255" y="7903737"/>
                  </a:moveTo>
                  <a:lnTo>
                    <a:pt x="3871250" y="7905045"/>
                  </a:lnTo>
                  <a:lnTo>
                    <a:pt x="3816216" y="7909724"/>
                  </a:lnTo>
                  <a:lnTo>
                    <a:pt x="3763792" y="7917589"/>
                  </a:lnTo>
                  <a:lnTo>
                    <a:pt x="3713905" y="7928556"/>
                  </a:lnTo>
                  <a:lnTo>
                    <a:pt x="3666526" y="7942537"/>
                  </a:lnTo>
                  <a:lnTo>
                    <a:pt x="3621613" y="7959463"/>
                  </a:lnTo>
                  <a:lnTo>
                    <a:pt x="3579109" y="7979248"/>
                  </a:lnTo>
                  <a:lnTo>
                    <a:pt x="3538971" y="8001805"/>
                  </a:lnTo>
                  <a:lnTo>
                    <a:pt x="3501170" y="8027052"/>
                  </a:lnTo>
                  <a:lnTo>
                    <a:pt x="3465636" y="8054915"/>
                  </a:lnTo>
                  <a:lnTo>
                    <a:pt x="3432340" y="8085311"/>
                  </a:lnTo>
                  <a:lnTo>
                    <a:pt x="3401238" y="8118152"/>
                  </a:lnTo>
                  <a:lnTo>
                    <a:pt x="3372275" y="8153355"/>
                  </a:lnTo>
                  <a:lnTo>
                    <a:pt x="3345408" y="8190847"/>
                  </a:lnTo>
                  <a:lnTo>
                    <a:pt x="3320607" y="8230543"/>
                  </a:lnTo>
                  <a:lnTo>
                    <a:pt x="3297801" y="8272360"/>
                  </a:lnTo>
                  <a:lnTo>
                    <a:pt x="3276976" y="8316211"/>
                  </a:lnTo>
                  <a:lnTo>
                    <a:pt x="3258062" y="8362023"/>
                  </a:lnTo>
                  <a:lnTo>
                    <a:pt x="3241015" y="8409714"/>
                  </a:lnTo>
                  <a:lnTo>
                    <a:pt x="3225806" y="8459197"/>
                  </a:lnTo>
                  <a:lnTo>
                    <a:pt x="3212379" y="8510387"/>
                  </a:lnTo>
                  <a:lnTo>
                    <a:pt x="3200691" y="8563225"/>
                  </a:lnTo>
                  <a:lnTo>
                    <a:pt x="3190700" y="8617602"/>
                  </a:lnTo>
                  <a:lnTo>
                    <a:pt x="3182361" y="8673442"/>
                  </a:lnTo>
                  <a:lnTo>
                    <a:pt x="3175619" y="8730677"/>
                  </a:lnTo>
                  <a:lnTo>
                    <a:pt x="3168407" y="8803543"/>
                  </a:lnTo>
                  <a:lnTo>
                    <a:pt x="3163005" y="8865371"/>
                  </a:lnTo>
                  <a:lnTo>
                    <a:pt x="3159455" y="8917456"/>
                  </a:lnTo>
                  <a:lnTo>
                    <a:pt x="3157845" y="8961094"/>
                  </a:lnTo>
                  <a:lnTo>
                    <a:pt x="3157845" y="8997576"/>
                  </a:lnTo>
                  <a:lnTo>
                    <a:pt x="3165001" y="9054312"/>
                  </a:lnTo>
                  <a:lnTo>
                    <a:pt x="3180308" y="9098049"/>
                  </a:lnTo>
                  <a:lnTo>
                    <a:pt x="3204526" y="9139182"/>
                  </a:lnTo>
                  <a:lnTo>
                    <a:pt x="3238064" y="9188110"/>
                  </a:lnTo>
                  <a:lnTo>
                    <a:pt x="3258461" y="9218747"/>
                  </a:lnTo>
                  <a:lnTo>
                    <a:pt x="3281338" y="9255216"/>
                  </a:lnTo>
                  <a:lnTo>
                    <a:pt x="3306766" y="9298839"/>
                  </a:lnTo>
                  <a:lnTo>
                    <a:pt x="3334774" y="9350896"/>
                  </a:lnTo>
                  <a:lnTo>
                    <a:pt x="3359148" y="9387051"/>
                  </a:lnTo>
                  <a:lnTo>
                    <a:pt x="3391290" y="9417773"/>
                  </a:lnTo>
                  <a:lnTo>
                    <a:pt x="3430145" y="9443305"/>
                  </a:lnTo>
                  <a:lnTo>
                    <a:pt x="3474659" y="9463871"/>
                  </a:lnTo>
                  <a:lnTo>
                    <a:pt x="3523733" y="9479687"/>
                  </a:lnTo>
                  <a:lnTo>
                    <a:pt x="3576316" y="9490995"/>
                  </a:lnTo>
                  <a:lnTo>
                    <a:pt x="3631334" y="9498022"/>
                  </a:lnTo>
                  <a:lnTo>
                    <a:pt x="3687721" y="9500979"/>
                  </a:lnTo>
                  <a:lnTo>
                    <a:pt x="3744421" y="9500098"/>
                  </a:lnTo>
                  <a:lnTo>
                    <a:pt x="3800352" y="9495617"/>
                  </a:lnTo>
                  <a:lnTo>
                    <a:pt x="3854445" y="9487752"/>
                  </a:lnTo>
                  <a:lnTo>
                    <a:pt x="3905629" y="9476729"/>
                  </a:lnTo>
                  <a:lnTo>
                    <a:pt x="3932255" y="9468864"/>
                  </a:lnTo>
                  <a:lnTo>
                    <a:pt x="3932255" y="7903737"/>
                  </a:lnTo>
                  <a:close/>
                </a:path>
                <a:path w="3932555" h="16080105">
                  <a:moveTo>
                    <a:pt x="3932255" y="0"/>
                  </a:moveTo>
                  <a:lnTo>
                    <a:pt x="0" y="16080047"/>
                  </a:lnTo>
                  <a:lnTo>
                    <a:pt x="1309316" y="16080047"/>
                  </a:lnTo>
                  <a:lnTo>
                    <a:pt x="1892016" y="13357787"/>
                  </a:lnTo>
                  <a:lnTo>
                    <a:pt x="3932255" y="14866349"/>
                  </a:lnTo>
                  <a:lnTo>
                    <a:pt x="3932255" y="13156798"/>
                  </a:lnTo>
                  <a:lnTo>
                    <a:pt x="2487372" y="11967961"/>
                  </a:lnTo>
                  <a:lnTo>
                    <a:pt x="3932255" y="11377383"/>
                  </a:lnTo>
                  <a:lnTo>
                    <a:pt x="3932255" y="10017740"/>
                  </a:lnTo>
                  <a:lnTo>
                    <a:pt x="2462686" y="10691751"/>
                  </a:lnTo>
                  <a:lnTo>
                    <a:pt x="3356297" y="6516982"/>
                  </a:lnTo>
                  <a:lnTo>
                    <a:pt x="3932255" y="6874470"/>
                  </a:lnTo>
                  <a:lnTo>
                    <a:pt x="3932255" y="5526745"/>
                  </a:lnTo>
                  <a:lnTo>
                    <a:pt x="3695903" y="5366634"/>
                  </a:lnTo>
                  <a:lnTo>
                    <a:pt x="3932255" y="5286970"/>
                  </a:lnTo>
                  <a:lnTo>
                    <a:pt x="3932255" y="4085601"/>
                  </a:lnTo>
                  <a:lnTo>
                    <a:pt x="3871748" y="4108970"/>
                  </a:lnTo>
                  <a:lnTo>
                    <a:pt x="3932255" y="3826298"/>
                  </a:lnTo>
                  <a:lnTo>
                    <a:pt x="3932255" y="136102"/>
                  </a:lnTo>
                  <a:lnTo>
                    <a:pt x="3932255" y="0"/>
                  </a:lnTo>
                  <a:close/>
                </a:path>
              </a:pathLst>
            </a:custGeom>
            <a:solidFill>
              <a:srgbClr val="c31b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sp>
          <p:nvSpPr>
            <p:cNvPr id="109" name="Google Shape;54;p1"/>
            <p:cNvSpPr/>
            <p:nvPr/>
          </p:nvSpPr>
          <p:spPr>
            <a:xfrm rot="21401400">
              <a:off x="16578720" y="-257040"/>
              <a:ext cx="3581280" cy="15612840"/>
            </a:xfrm>
            <a:custGeom>
              <a:avLst/>
              <a:gdLst/>
              <a:ahLst/>
              <a:rect l="l" t="t" r="r" b="b"/>
              <a:pathLst>
                <a:path w="3582035" h="15613380">
                  <a:moveTo>
                    <a:pt x="0" y="15613304"/>
                  </a:moveTo>
                  <a:lnTo>
                    <a:pt x="3581761" y="0"/>
                  </a:lnTo>
                </a:path>
              </a:pathLst>
            </a:custGeom>
            <a:noFill/>
            <a:ln w="768985">
              <a:solidFill>
                <a:srgbClr val="231f2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pic>
        <p:nvPicPr>
          <p:cNvPr id="110" name="Google Shape;55;p1" descr=""/>
          <p:cNvPicPr/>
          <p:nvPr/>
        </p:nvPicPr>
        <p:blipFill>
          <a:blip r:embed="rId1"/>
          <a:stretch/>
        </p:blipFill>
        <p:spPr>
          <a:xfrm>
            <a:off x="4309920" y="358920"/>
            <a:ext cx="4339440" cy="2893680"/>
          </a:xfrm>
          <a:prstGeom prst="rect">
            <a:avLst/>
          </a:prstGeom>
          <a:ln w="0">
            <a:noFill/>
          </a:ln>
        </p:spPr>
      </p:pic>
      <p:pic>
        <p:nvPicPr>
          <p:cNvPr id="111" name="Google Shape;56;p1" descr=""/>
          <p:cNvPicPr/>
          <p:nvPr/>
        </p:nvPicPr>
        <p:blipFill>
          <a:blip r:embed="rId2"/>
          <a:stretch/>
        </p:blipFill>
        <p:spPr>
          <a:xfrm>
            <a:off x="13366800" y="682560"/>
            <a:ext cx="2137320" cy="2246040"/>
          </a:xfrm>
          <a:prstGeom prst="rect">
            <a:avLst/>
          </a:prstGeom>
          <a:ln w="0">
            <a:noFill/>
          </a:ln>
        </p:spPr>
      </p:pic>
      <p:sp>
        <p:nvSpPr>
          <p:cNvPr id="112" name="Google Shape;57;p1"/>
          <p:cNvSpPr/>
          <p:nvPr/>
        </p:nvSpPr>
        <p:spPr>
          <a:xfrm>
            <a:off x="2583360" y="3364200"/>
            <a:ext cx="15713640" cy="161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216000"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5000" spc="-1" strike="noStrike">
                <a:solidFill>
                  <a:srgbClr val="000000"/>
                </a:solidFill>
                <a:latin typeface="Overlock"/>
                <a:ea typeface="Overlock"/>
              </a:rPr>
              <a:t>V Congresso Nacional de Estudos das Relações Étnico-Raciais (CONERER)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Google Shape;58;p1"/>
          <p:cNvSpPr/>
          <p:nvPr/>
        </p:nvSpPr>
        <p:spPr>
          <a:xfrm>
            <a:off x="2104920" y="10821600"/>
            <a:ext cx="14110920" cy="173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216000"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pt-BR" sz="3600" spc="-1" strike="noStrike">
                <a:solidFill>
                  <a:srgbClr val="000000"/>
                </a:solidFill>
                <a:latin typeface="Arial"/>
                <a:ea typeface="Arial"/>
              </a:rPr>
              <a:t>Autores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pt-BR" sz="3600" spc="-1" strike="noStrike">
                <a:solidFill>
                  <a:srgbClr val="000000"/>
                </a:solidFill>
                <a:latin typeface="Arial"/>
                <a:ea typeface="Arial"/>
              </a:rPr>
              <a:t>Autor 1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pt-BR" sz="3600" spc="-1" strike="noStrike">
                <a:solidFill>
                  <a:srgbClr val="000000"/>
                </a:solidFill>
                <a:latin typeface="Arial"/>
                <a:ea typeface="Arial"/>
              </a:rPr>
              <a:t>Autor 2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pt-BR" sz="3600" spc="-1" strike="noStrike">
                <a:solidFill>
                  <a:srgbClr val="000000"/>
                </a:solidFill>
                <a:latin typeface="Arial"/>
                <a:ea typeface="Arial"/>
              </a:rPr>
              <a:t>Autor 3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Google Shape;59;p1"/>
          <p:cNvSpPr/>
          <p:nvPr/>
        </p:nvSpPr>
        <p:spPr>
          <a:xfrm>
            <a:off x="2030760" y="7160760"/>
            <a:ext cx="15835680" cy="11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216000" lIns="90000" rIns="90000" tIns="91440" bIns="91440" anchor="t">
            <a:noAutofit/>
          </a:bodyPr>
          <a:p>
            <a:pPr algn="ctr">
              <a:lnSpc>
                <a:spcPct val="115000"/>
              </a:lnSpc>
              <a:spcBef>
                <a:spcPts val="1196"/>
              </a:spcBef>
              <a:spcAft>
                <a:spcPts val="1196"/>
              </a:spcAft>
              <a:tabLst>
                <a:tab algn="l" pos="0"/>
              </a:tabLst>
            </a:pPr>
            <a:r>
              <a:rPr b="1" lang="pt-BR" sz="4800" spc="-1" strike="noStrike">
                <a:solidFill>
                  <a:srgbClr val="000000"/>
                </a:solidFill>
                <a:latin typeface="Arial"/>
                <a:ea typeface="Arial"/>
              </a:rPr>
              <a:t>TÍTULO DO TRABALHO: INSIRA SEU TÍTULO AQUI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CaixaTexto1"/>
          <p:cNvSpPr/>
          <p:nvPr/>
        </p:nvSpPr>
        <p:spPr>
          <a:xfrm>
            <a:off x="4305240" y="14135760"/>
            <a:ext cx="9301320" cy="8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216000"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i="1" lang="pt-BR" sz="3600" spc="-1" strike="noStrike">
                <a:solidFill>
                  <a:srgbClr val="000000"/>
                </a:solidFill>
                <a:latin typeface="Arial"/>
                <a:ea typeface="Arial"/>
              </a:rPr>
              <a:t>2025 - Campus Patos de Minas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3026880" y="1494000"/>
            <a:ext cx="15692040" cy="7308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800" spc="-1" strike="noStrike">
                <a:solidFill>
                  <a:schemeClr val="dk1"/>
                </a:solidFill>
                <a:latin typeface="Arial"/>
              </a:rPr>
              <a:t>INTRODUÇÃO / CONTEXTUALIZAÇÃO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540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9898560" y="3599640"/>
            <a:ext cx="702612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026880" y="1494000"/>
            <a:ext cx="15692040" cy="7308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800" spc="-1" strike="noStrike">
                <a:solidFill>
                  <a:schemeClr val="dk1"/>
                </a:solidFill>
                <a:latin typeface="Arial"/>
              </a:rPr>
              <a:t>OBJETIVOS / METODOLOGIA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540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9898560" y="3599640"/>
            <a:ext cx="702612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3026880" y="1494000"/>
            <a:ext cx="15692040" cy="7308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800" spc="-1" strike="noStrike">
                <a:solidFill>
                  <a:schemeClr val="dk1"/>
                </a:solidFill>
                <a:latin typeface="Arial"/>
              </a:rPr>
              <a:t>FUNDAMENTAÇÃO TEÓRICA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540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9898560" y="3599640"/>
            <a:ext cx="702612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3026880" y="1494000"/>
            <a:ext cx="15692040" cy="7308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800" spc="-1" strike="noStrike">
                <a:solidFill>
                  <a:schemeClr val="dk1"/>
                </a:solidFill>
                <a:latin typeface="Arial"/>
              </a:rPr>
              <a:t>RESULTADOS E DISCUSSÕES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540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/>
          </p:nvPr>
        </p:nvSpPr>
        <p:spPr>
          <a:xfrm>
            <a:off x="9898560" y="3599640"/>
            <a:ext cx="702612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3026880" y="1494000"/>
            <a:ext cx="15692040" cy="7308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800" spc="-1" strike="noStrike">
                <a:solidFill>
                  <a:schemeClr val="dk1"/>
                </a:solidFill>
                <a:latin typeface="Arial"/>
              </a:rPr>
              <a:t>CONSIDERAÇÕES FINAIS / CONCLUSÃO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540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/>
          </p:nvPr>
        </p:nvSpPr>
        <p:spPr>
          <a:xfrm>
            <a:off x="9898560" y="3599640"/>
            <a:ext cx="702612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3026880" y="1494000"/>
            <a:ext cx="15692040" cy="7308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800" spc="-1" strike="noStrike">
                <a:solidFill>
                  <a:schemeClr val="dk1"/>
                </a:solidFill>
                <a:latin typeface="Arial"/>
              </a:rPr>
              <a:t>REFERÊNCIAS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2520360" y="3599640"/>
            <a:ext cx="702540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9898560" y="3599640"/>
            <a:ext cx="7026120" cy="10079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0" rIns="0" tIns="0" bIns="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813709"/>
      </a:accent1>
      <a:accent2>
        <a:srgbClr val="224b12"/>
      </a:accent2>
      <a:accent3>
        <a:srgbClr val="706e0c"/>
      </a:accent3>
      <a:accent4>
        <a:srgbClr val="355269"/>
      </a:accent4>
      <a:accent5>
        <a:srgbClr val="be480a"/>
      </a:accent5>
      <a:accent6>
        <a:srgbClr val="be480a"/>
      </a:accent6>
      <a:hlink>
        <a:srgbClr val="2a6099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813709"/>
      </a:accent1>
      <a:accent2>
        <a:srgbClr val="224b12"/>
      </a:accent2>
      <a:accent3>
        <a:srgbClr val="706e0c"/>
      </a:accent3>
      <a:accent4>
        <a:srgbClr val="355269"/>
      </a:accent4>
      <a:accent5>
        <a:srgbClr val="be480a"/>
      </a:accent5>
      <a:accent6>
        <a:srgbClr val="be480a"/>
      </a:accent6>
      <a:hlink>
        <a:srgbClr val="2a6099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fffff"/>
      </a:dk2>
      <a:lt2>
        <a:srgbClr val="000000"/>
      </a:lt2>
      <a:accent1>
        <a:srgbClr val="813709"/>
      </a:accent1>
      <a:accent2>
        <a:srgbClr val="224b12"/>
      </a:accent2>
      <a:accent3>
        <a:srgbClr val="706e0c"/>
      </a:accent3>
      <a:accent4>
        <a:srgbClr val="355269"/>
      </a:accent4>
      <a:accent5>
        <a:srgbClr val="be480a"/>
      </a:accent5>
      <a:accent6>
        <a:srgbClr val="be480a"/>
      </a:accent6>
      <a:hlink>
        <a:srgbClr val="2a6099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Application>LibreOffice/7.5.5.2$Windows_X86_64 LibreOffice_project/ca8fe7424262805f223b9a2334bc7181abbcbf5e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2023-10-30T20:36:48Z</dcterms:created>
  <dc:creator>Danilo</dc:creator>
  <dc:description/>
  <dc:language>pt-BR</dc:language>
  <cp:lastModifiedBy/>
  <dcterms:modified xsi:type="dcterms:W3CDTF">2025-11-13T22:17:14Z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