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16200438" cy="28800425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9071">
          <p15:clr>
            <a:srgbClr val="747775"/>
          </p15:clr>
        </p15:guide>
        <p15:guide id="2" pos="5102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" d="100"/>
          <a:sy n="14" d="100"/>
        </p:scale>
        <p:origin x="2400" y="84"/>
      </p:cViewPr>
      <p:guideLst>
        <p:guide orient="horz" pos="9071"/>
        <p:guide pos="51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464919" y="685800"/>
            <a:ext cx="1928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65388" y="685800"/>
            <a:ext cx="19288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552239" y="4169099"/>
            <a:ext cx="15095700" cy="11493000"/>
          </a:xfrm>
          <a:prstGeom prst="rect">
            <a:avLst/>
          </a:prstGeom>
        </p:spPr>
        <p:txBody>
          <a:bodyPr spcFirstLastPara="1" wrap="square" lIns="278625" tIns="278625" rIns="278625" bIns="2786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847"/>
              <a:buNone/>
              <a:defRPr sz="15847"/>
            </a:lvl1pPr>
            <a:lvl2pPr lvl="1" algn="ctr">
              <a:spcBef>
                <a:spcPts val="0"/>
              </a:spcBef>
              <a:spcAft>
                <a:spcPts val="0"/>
              </a:spcAft>
              <a:buSzPts val="15847"/>
              <a:buNone/>
              <a:defRPr sz="15847"/>
            </a:lvl2pPr>
            <a:lvl3pPr lvl="2" algn="ctr">
              <a:spcBef>
                <a:spcPts val="0"/>
              </a:spcBef>
              <a:spcAft>
                <a:spcPts val="0"/>
              </a:spcAft>
              <a:buSzPts val="15847"/>
              <a:buNone/>
              <a:defRPr sz="15847"/>
            </a:lvl3pPr>
            <a:lvl4pPr lvl="3" algn="ctr">
              <a:spcBef>
                <a:spcPts val="0"/>
              </a:spcBef>
              <a:spcAft>
                <a:spcPts val="0"/>
              </a:spcAft>
              <a:buSzPts val="15847"/>
              <a:buNone/>
              <a:defRPr sz="15847"/>
            </a:lvl4pPr>
            <a:lvl5pPr lvl="4" algn="ctr">
              <a:spcBef>
                <a:spcPts val="0"/>
              </a:spcBef>
              <a:spcAft>
                <a:spcPts val="0"/>
              </a:spcAft>
              <a:buSzPts val="15847"/>
              <a:buNone/>
              <a:defRPr sz="15847"/>
            </a:lvl5pPr>
            <a:lvl6pPr lvl="5" algn="ctr">
              <a:spcBef>
                <a:spcPts val="0"/>
              </a:spcBef>
              <a:spcAft>
                <a:spcPts val="0"/>
              </a:spcAft>
              <a:buSzPts val="15847"/>
              <a:buNone/>
              <a:defRPr sz="15847"/>
            </a:lvl6pPr>
            <a:lvl7pPr lvl="6" algn="ctr">
              <a:spcBef>
                <a:spcPts val="0"/>
              </a:spcBef>
              <a:spcAft>
                <a:spcPts val="0"/>
              </a:spcAft>
              <a:buSzPts val="15847"/>
              <a:buNone/>
              <a:defRPr sz="15847"/>
            </a:lvl7pPr>
            <a:lvl8pPr lvl="7" algn="ctr">
              <a:spcBef>
                <a:spcPts val="0"/>
              </a:spcBef>
              <a:spcAft>
                <a:spcPts val="0"/>
              </a:spcAft>
              <a:buSzPts val="15847"/>
              <a:buNone/>
              <a:defRPr sz="15847"/>
            </a:lvl8pPr>
            <a:lvl9pPr lvl="8" algn="ctr">
              <a:spcBef>
                <a:spcPts val="0"/>
              </a:spcBef>
              <a:spcAft>
                <a:spcPts val="0"/>
              </a:spcAft>
              <a:buSzPts val="15847"/>
              <a:buNone/>
              <a:defRPr sz="15847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552224" y="15869116"/>
            <a:ext cx="15095700" cy="4437900"/>
          </a:xfrm>
          <a:prstGeom prst="rect">
            <a:avLst/>
          </a:prstGeom>
        </p:spPr>
        <p:txBody>
          <a:bodyPr spcFirstLastPara="1" wrap="square" lIns="278625" tIns="278625" rIns="278625" bIns="2786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5010260" y="26110750"/>
            <a:ext cx="972000" cy="2203800"/>
          </a:xfrm>
          <a:prstGeom prst="rect">
            <a:avLst/>
          </a:prstGeom>
        </p:spPr>
        <p:txBody>
          <a:bodyPr spcFirstLastPara="1" wrap="square" lIns="278625" tIns="278625" rIns="278625" bIns="278625" anchor="ctr" anchorCtr="0">
            <a:normAutofit/>
          </a:bodyPr>
          <a:lstStyle>
            <a:lvl1pPr lvl="0">
              <a:buNone/>
              <a:defRPr sz="3048"/>
            </a:lvl1pPr>
            <a:lvl2pPr lvl="1">
              <a:buNone/>
              <a:defRPr sz="3048"/>
            </a:lvl2pPr>
            <a:lvl3pPr lvl="2">
              <a:buNone/>
              <a:defRPr sz="3048"/>
            </a:lvl3pPr>
            <a:lvl4pPr lvl="3">
              <a:buNone/>
              <a:defRPr sz="3048"/>
            </a:lvl4pPr>
            <a:lvl5pPr lvl="4">
              <a:buNone/>
              <a:defRPr sz="3048"/>
            </a:lvl5pPr>
            <a:lvl6pPr lvl="5">
              <a:buNone/>
              <a:defRPr sz="3048"/>
            </a:lvl6pPr>
            <a:lvl7pPr lvl="6">
              <a:buNone/>
              <a:defRPr sz="3048"/>
            </a:lvl7pPr>
            <a:lvl8pPr lvl="7">
              <a:buNone/>
              <a:defRPr sz="3048"/>
            </a:lvl8pPr>
            <a:lvl9pPr lvl="8">
              <a:buNone/>
              <a:defRPr sz="3048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552224" y="12043255"/>
            <a:ext cx="15095700" cy="4713600"/>
          </a:xfrm>
          <a:prstGeom prst="rect">
            <a:avLst/>
          </a:prstGeom>
        </p:spPr>
        <p:txBody>
          <a:bodyPr spcFirstLastPara="1" wrap="square" lIns="278625" tIns="278625" rIns="278625" bIns="2786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971"/>
              <a:buNone/>
              <a:defRPr sz="10971"/>
            </a:lvl1pPr>
            <a:lvl2pPr lvl="1" algn="ctr">
              <a:spcBef>
                <a:spcPts val="0"/>
              </a:spcBef>
              <a:spcAft>
                <a:spcPts val="0"/>
              </a:spcAft>
              <a:buSzPts val="10971"/>
              <a:buNone/>
              <a:defRPr sz="10971"/>
            </a:lvl2pPr>
            <a:lvl3pPr lvl="2" algn="ctr">
              <a:spcBef>
                <a:spcPts val="0"/>
              </a:spcBef>
              <a:spcAft>
                <a:spcPts val="0"/>
              </a:spcAft>
              <a:buSzPts val="10971"/>
              <a:buNone/>
              <a:defRPr sz="10971"/>
            </a:lvl3pPr>
            <a:lvl4pPr lvl="3" algn="ctr">
              <a:spcBef>
                <a:spcPts val="0"/>
              </a:spcBef>
              <a:spcAft>
                <a:spcPts val="0"/>
              </a:spcAft>
              <a:buSzPts val="10971"/>
              <a:buNone/>
              <a:defRPr sz="10971"/>
            </a:lvl4pPr>
            <a:lvl5pPr lvl="4" algn="ctr">
              <a:spcBef>
                <a:spcPts val="0"/>
              </a:spcBef>
              <a:spcAft>
                <a:spcPts val="0"/>
              </a:spcAft>
              <a:buSzPts val="10971"/>
              <a:buNone/>
              <a:defRPr sz="10971"/>
            </a:lvl5pPr>
            <a:lvl6pPr lvl="5" algn="ctr">
              <a:spcBef>
                <a:spcPts val="0"/>
              </a:spcBef>
              <a:spcAft>
                <a:spcPts val="0"/>
              </a:spcAft>
              <a:buSzPts val="10971"/>
              <a:buNone/>
              <a:defRPr sz="10971"/>
            </a:lvl6pPr>
            <a:lvl7pPr lvl="6" algn="ctr">
              <a:spcBef>
                <a:spcPts val="0"/>
              </a:spcBef>
              <a:spcAft>
                <a:spcPts val="0"/>
              </a:spcAft>
              <a:buSzPts val="10971"/>
              <a:buNone/>
              <a:defRPr sz="10971"/>
            </a:lvl7pPr>
            <a:lvl8pPr lvl="7" algn="ctr">
              <a:spcBef>
                <a:spcPts val="0"/>
              </a:spcBef>
              <a:spcAft>
                <a:spcPts val="0"/>
              </a:spcAft>
              <a:buSzPts val="10971"/>
              <a:buNone/>
              <a:defRPr sz="10971"/>
            </a:lvl8pPr>
            <a:lvl9pPr lvl="8" algn="ctr">
              <a:spcBef>
                <a:spcPts val="0"/>
              </a:spcBef>
              <a:spcAft>
                <a:spcPts val="0"/>
              </a:spcAft>
              <a:buSzPts val="10971"/>
              <a:buNone/>
              <a:defRPr sz="10971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5010260" y="26110750"/>
            <a:ext cx="972000" cy="2203800"/>
          </a:xfrm>
          <a:prstGeom prst="rect">
            <a:avLst/>
          </a:prstGeom>
        </p:spPr>
        <p:txBody>
          <a:bodyPr spcFirstLastPara="1" wrap="square" lIns="278625" tIns="278625" rIns="278625" bIns="278625" anchor="ctr" anchorCtr="0">
            <a:normAutofit/>
          </a:bodyPr>
          <a:lstStyle>
            <a:lvl1pPr lvl="0">
              <a:buNone/>
              <a:defRPr sz="3048"/>
            </a:lvl1pPr>
            <a:lvl2pPr lvl="1">
              <a:buNone/>
              <a:defRPr sz="3048"/>
            </a:lvl2pPr>
            <a:lvl3pPr lvl="2">
              <a:buNone/>
              <a:defRPr sz="3048"/>
            </a:lvl3pPr>
            <a:lvl4pPr lvl="3">
              <a:buNone/>
              <a:defRPr sz="3048"/>
            </a:lvl4pPr>
            <a:lvl5pPr lvl="4">
              <a:buNone/>
              <a:defRPr sz="3048"/>
            </a:lvl5pPr>
            <a:lvl6pPr lvl="5">
              <a:buNone/>
              <a:defRPr sz="3048"/>
            </a:lvl6pPr>
            <a:lvl7pPr lvl="6">
              <a:buNone/>
              <a:defRPr sz="3048"/>
            </a:lvl7pPr>
            <a:lvl8pPr lvl="7">
              <a:buNone/>
              <a:defRPr sz="3048"/>
            </a:lvl8pPr>
            <a:lvl9pPr lvl="8">
              <a:buNone/>
              <a:defRPr sz="3048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552224" y="2491829"/>
            <a:ext cx="15095700" cy="3206700"/>
          </a:xfrm>
          <a:prstGeom prst="rect">
            <a:avLst/>
          </a:prstGeom>
        </p:spPr>
        <p:txBody>
          <a:bodyPr spcFirstLastPara="1" wrap="square" lIns="278625" tIns="278625" rIns="278625" bIns="2786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1pPr>
            <a:lvl2pPr lvl="1"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2pPr>
            <a:lvl3pPr lvl="2"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3pPr>
            <a:lvl4pPr lvl="3"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4pPr>
            <a:lvl5pPr lvl="4"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5pPr>
            <a:lvl6pPr lvl="5"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6pPr>
            <a:lvl7pPr lvl="6"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7pPr>
            <a:lvl8pPr lvl="7"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8pPr>
            <a:lvl9pPr lvl="8"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552224" y="6453053"/>
            <a:ext cx="15095700" cy="19129500"/>
          </a:xfrm>
          <a:prstGeom prst="rect">
            <a:avLst/>
          </a:prstGeom>
        </p:spPr>
        <p:txBody>
          <a:bodyPr spcFirstLastPara="1" wrap="square" lIns="278625" tIns="278625" rIns="278625" bIns="278625" anchor="t" anchorCtr="0">
            <a:normAutofit/>
          </a:bodyPr>
          <a:lstStyle>
            <a:lvl1pPr marL="457200" lvl="0" indent="-576933">
              <a:spcBef>
                <a:spcPts val="0"/>
              </a:spcBef>
              <a:spcAft>
                <a:spcPts val="0"/>
              </a:spcAft>
              <a:buSzPts val="5486"/>
              <a:buChar char="●"/>
              <a:defRPr sz="5486"/>
            </a:lvl1pPr>
            <a:lvl2pPr marL="914400" lvl="1" indent="-499526">
              <a:spcBef>
                <a:spcPts val="0"/>
              </a:spcBef>
              <a:spcAft>
                <a:spcPts val="0"/>
              </a:spcAft>
              <a:buSzPts val="4267"/>
              <a:buChar char="○"/>
              <a:defRPr sz="4267"/>
            </a:lvl2pPr>
            <a:lvl3pPr marL="1371600" lvl="2" indent="-499526">
              <a:spcBef>
                <a:spcPts val="0"/>
              </a:spcBef>
              <a:spcAft>
                <a:spcPts val="0"/>
              </a:spcAft>
              <a:buSzPts val="4267"/>
              <a:buChar char="■"/>
              <a:defRPr sz="4267"/>
            </a:lvl3pPr>
            <a:lvl4pPr marL="1828800" lvl="3" indent="-499526">
              <a:spcBef>
                <a:spcPts val="0"/>
              </a:spcBef>
              <a:spcAft>
                <a:spcPts val="0"/>
              </a:spcAft>
              <a:buSzPts val="4267"/>
              <a:buChar char="●"/>
              <a:defRPr sz="4267"/>
            </a:lvl4pPr>
            <a:lvl5pPr marL="2286000" lvl="4" indent="-499526">
              <a:spcBef>
                <a:spcPts val="0"/>
              </a:spcBef>
              <a:spcAft>
                <a:spcPts val="0"/>
              </a:spcAft>
              <a:buSzPts val="4267"/>
              <a:buChar char="○"/>
              <a:defRPr sz="4267"/>
            </a:lvl5pPr>
            <a:lvl6pPr marL="2743200" lvl="5" indent="-499526">
              <a:spcBef>
                <a:spcPts val="0"/>
              </a:spcBef>
              <a:spcAft>
                <a:spcPts val="0"/>
              </a:spcAft>
              <a:buSzPts val="4267"/>
              <a:buChar char="■"/>
              <a:defRPr sz="4267"/>
            </a:lvl6pPr>
            <a:lvl7pPr marL="3200400" lvl="6" indent="-499526">
              <a:spcBef>
                <a:spcPts val="0"/>
              </a:spcBef>
              <a:spcAft>
                <a:spcPts val="0"/>
              </a:spcAft>
              <a:buSzPts val="4267"/>
              <a:buChar char="●"/>
              <a:defRPr sz="4267"/>
            </a:lvl7pPr>
            <a:lvl8pPr marL="3657600" lvl="7" indent="-499526">
              <a:spcBef>
                <a:spcPts val="0"/>
              </a:spcBef>
              <a:spcAft>
                <a:spcPts val="0"/>
              </a:spcAft>
              <a:buSzPts val="4267"/>
              <a:buChar char="○"/>
              <a:defRPr sz="4267"/>
            </a:lvl8pPr>
            <a:lvl9pPr marL="4114800" lvl="8" indent="-499526">
              <a:spcBef>
                <a:spcPts val="0"/>
              </a:spcBef>
              <a:spcAft>
                <a:spcPts val="0"/>
              </a:spcAft>
              <a:buSzPts val="4267"/>
              <a:buChar char="■"/>
              <a:defRPr sz="4267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5010260" y="26110750"/>
            <a:ext cx="972000" cy="2203800"/>
          </a:xfrm>
          <a:prstGeom prst="rect">
            <a:avLst/>
          </a:prstGeom>
        </p:spPr>
        <p:txBody>
          <a:bodyPr spcFirstLastPara="1" wrap="square" lIns="278625" tIns="278625" rIns="278625" bIns="278625" anchor="ctr" anchorCtr="0">
            <a:normAutofit/>
          </a:bodyPr>
          <a:lstStyle>
            <a:lvl1pPr lvl="0">
              <a:buNone/>
              <a:defRPr sz="3048"/>
            </a:lvl1pPr>
            <a:lvl2pPr lvl="1">
              <a:buNone/>
              <a:defRPr sz="3048"/>
            </a:lvl2pPr>
            <a:lvl3pPr lvl="2">
              <a:buNone/>
              <a:defRPr sz="3048"/>
            </a:lvl3pPr>
            <a:lvl4pPr lvl="3">
              <a:buNone/>
              <a:defRPr sz="3048"/>
            </a:lvl4pPr>
            <a:lvl5pPr lvl="4">
              <a:buNone/>
              <a:defRPr sz="3048"/>
            </a:lvl5pPr>
            <a:lvl6pPr lvl="5">
              <a:buNone/>
              <a:defRPr sz="3048"/>
            </a:lvl6pPr>
            <a:lvl7pPr lvl="6">
              <a:buNone/>
              <a:defRPr sz="3048"/>
            </a:lvl7pPr>
            <a:lvl8pPr lvl="7">
              <a:buNone/>
              <a:defRPr sz="3048"/>
            </a:lvl8pPr>
            <a:lvl9pPr lvl="8">
              <a:buNone/>
              <a:defRPr sz="3048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552224" y="2491829"/>
            <a:ext cx="15095700" cy="3206700"/>
          </a:xfrm>
          <a:prstGeom prst="rect">
            <a:avLst/>
          </a:prstGeom>
        </p:spPr>
        <p:txBody>
          <a:bodyPr spcFirstLastPara="1" wrap="square" lIns="278625" tIns="278625" rIns="278625" bIns="2786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1pPr>
            <a:lvl2pPr lvl="1"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2pPr>
            <a:lvl3pPr lvl="2"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3pPr>
            <a:lvl4pPr lvl="3"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4pPr>
            <a:lvl5pPr lvl="4"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5pPr>
            <a:lvl6pPr lvl="5"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6pPr>
            <a:lvl7pPr lvl="6"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7pPr>
            <a:lvl8pPr lvl="7"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8pPr>
            <a:lvl9pPr lvl="8"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552224" y="6453053"/>
            <a:ext cx="7086300" cy="19129500"/>
          </a:xfrm>
          <a:prstGeom prst="rect">
            <a:avLst/>
          </a:prstGeom>
        </p:spPr>
        <p:txBody>
          <a:bodyPr spcFirstLastPara="1" wrap="square" lIns="278625" tIns="278625" rIns="278625" bIns="278625" anchor="t" anchorCtr="0">
            <a:normAutofit/>
          </a:bodyPr>
          <a:lstStyle>
            <a:lvl1pPr marL="457200" lvl="0" indent="-499526">
              <a:spcBef>
                <a:spcPts val="0"/>
              </a:spcBef>
              <a:spcAft>
                <a:spcPts val="0"/>
              </a:spcAft>
              <a:buSzPts val="4267"/>
              <a:buChar char="●"/>
              <a:defRPr sz="4267"/>
            </a:lvl1pPr>
            <a:lvl2pPr marL="914400" lvl="1" indent="-460822">
              <a:spcBef>
                <a:spcPts val="0"/>
              </a:spcBef>
              <a:spcAft>
                <a:spcPts val="0"/>
              </a:spcAft>
              <a:buSzPts val="3657"/>
              <a:buChar char="○"/>
              <a:defRPr sz="3657"/>
            </a:lvl2pPr>
            <a:lvl3pPr marL="1371600" lvl="2" indent="-460822">
              <a:spcBef>
                <a:spcPts val="0"/>
              </a:spcBef>
              <a:spcAft>
                <a:spcPts val="0"/>
              </a:spcAft>
              <a:buSzPts val="3657"/>
              <a:buChar char="■"/>
              <a:defRPr sz="3657"/>
            </a:lvl3pPr>
            <a:lvl4pPr marL="1828800" lvl="3" indent="-460822">
              <a:spcBef>
                <a:spcPts val="0"/>
              </a:spcBef>
              <a:spcAft>
                <a:spcPts val="0"/>
              </a:spcAft>
              <a:buSzPts val="3657"/>
              <a:buChar char="●"/>
              <a:defRPr sz="3657"/>
            </a:lvl4pPr>
            <a:lvl5pPr marL="2286000" lvl="4" indent="-460822">
              <a:spcBef>
                <a:spcPts val="0"/>
              </a:spcBef>
              <a:spcAft>
                <a:spcPts val="0"/>
              </a:spcAft>
              <a:buSzPts val="3657"/>
              <a:buChar char="○"/>
              <a:defRPr sz="3657"/>
            </a:lvl5pPr>
            <a:lvl6pPr marL="2743200" lvl="5" indent="-460822">
              <a:spcBef>
                <a:spcPts val="0"/>
              </a:spcBef>
              <a:spcAft>
                <a:spcPts val="0"/>
              </a:spcAft>
              <a:buSzPts val="3657"/>
              <a:buChar char="■"/>
              <a:defRPr sz="3657"/>
            </a:lvl6pPr>
            <a:lvl7pPr marL="3200400" lvl="6" indent="-460822">
              <a:spcBef>
                <a:spcPts val="0"/>
              </a:spcBef>
              <a:spcAft>
                <a:spcPts val="0"/>
              </a:spcAft>
              <a:buSzPts val="3657"/>
              <a:buChar char="●"/>
              <a:defRPr sz="3657"/>
            </a:lvl7pPr>
            <a:lvl8pPr marL="3657600" lvl="7" indent="-460822">
              <a:spcBef>
                <a:spcPts val="0"/>
              </a:spcBef>
              <a:spcAft>
                <a:spcPts val="0"/>
              </a:spcAft>
              <a:buSzPts val="3657"/>
              <a:buChar char="○"/>
              <a:defRPr sz="3657"/>
            </a:lvl8pPr>
            <a:lvl9pPr marL="4114800" lvl="8" indent="-460822">
              <a:spcBef>
                <a:spcPts val="0"/>
              </a:spcBef>
              <a:spcAft>
                <a:spcPts val="0"/>
              </a:spcAft>
              <a:buSzPts val="3657"/>
              <a:buChar char="■"/>
              <a:defRPr sz="3657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8561339" y="6453053"/>
            <a:ext cx="7086300" cy="19129500"/>
          </a:xfrm>
          <a:prstGeom prst="rect">
            <a:avLst/>
          </a:prstGeom>
        </p:spPr>
        <p:txBody>
          <a:bodyPr spcFirstLastPara="1" wrap="square" lIns="278625" tIns="278625" rIns="278625" bIns="278625" anchor="t" anchorCtr="0">
            <a:normAutofit/>
          </a:bodyPr>
          <a:lstStyle>
            <a:lvl1pPr marL="457200" lvl="0" indent="-499526">
              <a:spcBef>
                <a:spcPts val="0"/>
              </a:spcBef>
              <a:spcAft>
                <a:spcPts val="0"/>
              </a:spcAft>
              <a:buSzPts val="4267"/>
              <a:buChar char="●"/>
              <a:defRPr sz="4267"/>
            </a:lvl1pPr>
            <a:lvl2pPr marL="914400" lvl="1" indent="-460822">
              <a:spcBef>
                <a:spcPts val="0"/>
              </a:spcBef>
              <a:spcAft>
                <a:spcPts val="0"/>
              </a:spcAft>
              <a:buSzPts val="3657"/>
              <a:buChar char="○"/>
              <a:defRPr sz="3657"/>
            </a:lvl2pPr>
            <a:lvl3pPr marL="1371600" lvl="2" indent="-460822">
              <a:spcBef>
                <a:spcPts val="0"/>
              </a:spcBef>
              <a:spcAft>
                <a:spcPts val="0"/>
              </a:spcAft>
              <a:buSzPts val="3657"/>
              <a:buChar char="■"/>
              <a:defRPr sz="3657"/>
            </a:lvl3pPr>
            <a:lvl4pPr marL="1828800" lvl="3" indent="-460822">
              <a:spcBef>
                <a:spcPts val="0"/>
              </a:spcBef>
              <a:spcAft>
                <a:spcPts val="0"/>
              </a:spcAft>
              <a:buSzPts val="3657"/>
              <a:buChar char="●"/>
              <a:defRPr sz="3657"/>
            </a:lvl4pPr>
            <a:lvl5pPr marL="2286000" lvl="4" indent="-460822">
              <a:spcBef>
                <a:spcPts val="0"/>
              </a:spcBef>
              <a:spcAft>
                <a:spcPts val="0"/>
              </a:spcAft>
              <a:buSzPts val="3657"/>
              <a:buChar char="○"/>
              <a:defRPr sz="3657"/>
            </a:lvl5pPr>
            <a:lvl6pPr marL="2743200" lvl="5" indent="-460822">
              <a:spcBef>
                <a:spcPts val="0"/>
              </a:spcBef>
              <a:spcAft>
                <a:spcPts val="0"/>
              </a:spcAft>
              <a:buSzPts val="3657"/>
              <a:buChar char="■"/>
              <a:defRPr sz="3657"/>
            </a:lvl6pPr>
            <a:lvl7pPr marL="3200400" lvl="6" indent="-460822">
              <a:spcBef>
                <a:spcPts val="0"/>
              </a:spcBef>
              <a:spcAft>
                <a:spcPts val="0"/>
              </a:spcAft>
              <a:buSzPts val="3657"/>
              <a:buChar char="●"/>
              <a:defRPr sz="3657"/>
            </a:lvl7pPr>
            <a:lvl8pPr marL="3657600" lvl="7" indent="-460822">
              <a:spcBef>
                <a:spcPts val="0"/>
              </a:spcBef>
              <a:spcAft>
                <a:spcPts val="0"/>
              </a:spcAft>
              <a:buSzPts val="3657"/>
              <a:buChar char="○"/>
              <a:defRPr sz="3657"/>
            </a:lvl8pPr>
            <a:lvl9pPr marL="4114800" lvl="8" indent="-460822">
              <a:spcBef>
                <a:spcPts val="0"/>
              </a:spcBef>
              <a:spcAft>
                <a:spcPts val="0"/>
              </a:spcAft>
              <a:buSzPts val="3657"/>
              <a:buChar char="■"/>
              <a:defRPr sz="3657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5010260" y="26110750"/>
            <a:ext cx="972000" cy="2203800"/>
          </a:xfrm>
          <a:prstGeom prst="rect">
            <a:avLst/>
          </a:prstGeom>
        </p:spPr>
        <p:txBody>
          <a:bodyPr spcFirstLastPara="1" wrap="square" lIns="278625" tIns="278625" rIns="278625" bIns="278625" anchor="ctr" anchorCtr="0">
            <a:normAutofit/>
          </a:bodyPr>
          <a:lstStyle>
            <a:lvl1pPr lvl="0">
              <a:buNone/>
              <a:defRPr sz="3048"/>
            </a:lvl1pPr>
            <a:lvl2pPr lvl="1">
              <a:buNone/>
              <a:defRPr sz="3048"/>
            </a:lvl2pPr>
            <a:lvl3pPr lvl="2">
              <a:buNone/>
              <a:defRPr sz="3048"/>
            </a:lvl3pPr>
            <a:lvl4pPr lvl="3">
              <a:buNone/>
              <a:defRPr sz="3048"/>
            </a:lvl4pPr>
            <a:lvl5pPr lvl="4">
              <a:buNone/>
              <a:defRPr sz="3048"/>
            </a:lvl5pPr>
            <a:lvl6pPr lvl="5">
              <a:buNone/>
              <a:defRPr sz="3048"/>
            </a:lvl6pPr>
            <a:lvl7pPr lvl="6">
              <a:buNone/>
              <a:defRPr sz="3048"/>
            </a:lvl7pPr>
            <a:lvl8pPr lvl="7">
              <a:buNone/>
              <a:defRPr sz="3048"/>
            </a:lvl8pPr>
            <a:lvl9pPr lvl="8">
              <a:buNone/>
              <a:defRPr sz="3048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552224" y="2491829"/>
            <a:ext cx="15095700" cy="3206700"/>
          </a:xfrm>
          <a:prstGeom prst="rect">
            <a:avLst/>
          </a:prstGeom>
        </p:spPr>
        <p:txBody>
          <a:bodyPr spcFirstLastPara="1" wrap="square" lIns="278625" tIns="278625" rIns="278625" bIns="2786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1pPr>
            <a:lvl2pPr lvl="1"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2pPr>
            <a:lvl3pPr lvl="2"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3pPr>
            <a:lvl4pPr lvl="3"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4pPr>
            <a:lvl5pPr lvl="4"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5pPr>
            <a:lvl6pPr lvl="5"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6pPr>
            <a:lvl7pPr lvl="6"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7pPr>
            <a:lvl8pPr lvl="7"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8pPr>
            <a:lvl9pPr lvl="8">
              <a:spcBef>
                <a:spcPts val="0"/>
              </a:spcBef>
              <a:spcAft>
                <a:spcPts val="0"/>
              </a:spcAft>
              <a:buSzPts val="8533"/>
              <a:buNone/>
              <a:defRPr sz="8533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5010260" y="26110750"/>
            <a:ext cx="972000" cy="2203800"/>
          </a:xfrm>
          <a:prstGeom prst="rect">
            <a:avLst/>
          </a:prstGeom>
        </p:spPr>
        <p:txBody>
          <a:bodyPr spcFirstLastPara="1" wrap="square" lIns="278625" tIns="278625" rIns="278625" bIns="278625" anchor="ctr" anchorCtr="0">
            <a:normAutofit/>
          </a:bodyPr>
          <a:lstStyle>
            <a:lvl1pPr lvl="0">
              <a:buNone/>
              <a:defRPr sz="3048"/>
            </a:lvl1pPr>
            <a:lvl2pPr lvl="1">
              <a:buNone/>
              <a:defRPr sz="3048"/>
            </a:lvl2pPr>
            <a:lvl3pPr lvl="2">
              <a:buNone/>
              <a:defRPr sz="3048"/>
            </a:lvl3pPr>
            <a:lvl4pPr lvl="3">
              <a:buNone/>
              <a:defRPr sz="3048"/>
            </a:lvl4pPr>
            <a:lvl5pPr lvl="4">
              <a:buNone/>
              <a:defRPr sz="3048"/>
            </a:lvl5pPr>
            <a:lvl6pPr lvl="5">
              <a:buNone/>
              <a:defRPr sz="3048"/>
            </a:lvl6pPr>
            <a:lvl7pPr lvl="6">
              <a:buNone/>
              <a:defRPr sz="3048"/>
            </a:lvl7pPr>
            <a:lvl8pPr lvl="7">
              <a:buNone/>
              <a:defRPr sz="3048"/>
            </a:lvl8pPr>
            <a:lvl9pPr lvl="8">
              <a:buNone/>
              <a:defRPr sz="3048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552224" y="3110971"/>
            <a:ext cx="4974900" cy="4231500"/>
          </a:xfrm>
          <a:prstGeom prst="rect">
            <a:avLst/>
          </a:prstGeom>
        </p:spPr>
        <p:txBody>
          <a:bodyPr spcFirstLastPara="1" wrap="square" lIns="278625" tIns="278625" rIns="278625" bIns="2786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314"/>
              <a:buNone/>
              <a:defRPr sz="7314"/>
            </a:lvl1pPr>
            <a:lvl2pPr lvl="1">
              <a:spcBef>
                <a:spcPts val="0"/>
              </a:spcBef>
              <a:spcAft>
                <a:spcPts val="0"/>
              </a:spcAft>
              <a:buSzPts val="7314"/>
              <a:buNone/>
              <a:defRPr sz="7314"/>
            </a:lvl2pPr>
            <a:lvl3pPr lvl="2">
              <a:spcBef>
                <a:spcPts val="0"/>
              </a:spcBef>
              <a:spcAft>
                <a:spcPts val="0"/>
              </a:spcAft>
              <a:buSzPts val="7314"/>
              <a:buNone/>
              <a:defRPr sz="7314"/>
            </a:lvl3pPr>
            <a:lvl4pPr lvl="3">
              <a:spcBef>
                <a:spcPts val="0"/>
              </a:spcBef>
              <a:spcAft>
                <a:spcPts val="0"/>
              </a:spcAft>
              <a:buSzPts val="7314"/>
              <a:buNone/>
              <a:defRPr sz="7314"/>
            </a:lvl4pPr>
            <a:lvl5pPr lvl="4">
              <a:spcBef>
                <a:spcPts val="0"/>
              </a:spcBef>
              <a:spcAft>
                <a:spcPts val="0"/>
              </a:spcAft>
              <a:buSzPts val="7314"/>
              <a:buNone/>
              <a:defRPr sz="7314"/>
            </a:lvl5pPr>
            <a:lvl6pPr lvl="5">
              <a:spcBef>
                <a:spcPts val="0"/>
              </a:spcBef>
              <a:spcAft>
                <a:spcPts val="0"/>
              </a:spcAft>
              <a:buSzPts val="7314"/>
              <a:buNone/>
              <a:defRPr sz="7314"/>
            </a:lvl6pPr>
            <a:lvl7pPr lvl="6">
              <a:spcBef>
                <a:spcPts val="0"/>
              </a:spcBef>
              <a:spcAft>
                <a:spcPts val="0"/>
              </a:spcAft>
              <a:buSzPts val="7314"/>
              <a:buNone/>
              <a:defRPr sz="7314"/>
            </a:lvl7pPr>
            <a:lvl8pPr lvl="7">
              <a:spcBef>
                <a:spcPts val="0"/>
              </a:spcBef>
              <a:spcAft>
                <a:spcPts val="0"/>
              </a:spcAft>
              <a:buSzPts val="7314"/>
              <a:buNone/>
              <a:defRPr sz="7314"/>
            </a:lvl8pPr>
            <a:lvl9pPr lvl="8">
              <a:spcBef>
                <a:spcPts val="0"/>
              </a:spcBef>
              <a:spcAft>
                <a:spcPts val="0"/>
              </a:spcAft>
              <a:buSzPts val="7314"/>
              <a:buNone/>
              <a:defRPr sz="7314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552224" y="7780787"/>
            <a:ext cx="4974900" cy="17802300"/>
          </a:xfrm>
          <a:prstGeom prst="rect">
            <a:avLst/>
          </a:prstGeom>
        </p:spPr>
        <p:txBody>
          <a:bodyPr spcFirstLastPara="1" wrap="square" lIns="278625" tIns="278625" rIns="278625" bIns="278625" anchor="t" anchorCtr="0">
            <a:normAutofit/>
          </a:bodyPr>
          <a:lstStyle>
            <a:lvl1pPr marL="457200" lvl="0" indent="-460822">
              <a:spcBef>
                <a:spcPts val="0"/>
              </a:spcBef>
              <a:spcAft>
                <a:spcPts val="0"/>
              </a:spcAft>
              <a:buSzPts val="3657"/>
              <a:buChar char="●"/>
              <a:defRPr sz="3657"/>
            </a:lvl1pPr>
            <a:lvl2pPr marL="914400" lvl="1" indent="-460822">
              <a:spcBef>
                <a:spcPts val="0"/>
              </a:spcBef>
              <a:spcAft>
                <a:spcPts val="0"/>
              </a:spcAft>
              <a:buSzPts val="3657"/>
              <a:buChar char="○"/>
              <a:defRPr sz="3657"/>
            </a:lvl2pPr>
            <a:lvl3pPr marL="1371600" lvl="2" indent="-460822">
              <a:spcBef>
                <a:spcPts val="0"/>
              </a:spcBef>
              <a:spcAft>
                <a:spcPts val="0"/>
              </a:spcAft>
              <a:buSzPts val="3657"/>
              <a:buChar char="■"/>
              <a:defRPr sz="3657"/>
            </a:lvl3pPr>
            <a:lvl4pPr marL="1828800" lvl="3" indent="-460822">
              <a:spcBef>
                <a:spcPts val="0"/>
              </a:spcBef>
              <a:spcAft>
                <a:spcPts val="0"/>
              </a:spcAft>
              <a:buSzPts val="3657"/>
              <a:buChar char="●"/>
              <a:defRPr sz="3657"/>
            </a:lvl4pPr>
            <a:lvl5pPr marL="2286000" lvl="4" indent="-460822">
              <a:spcBef>
                <a:spcPts val="0"/>
              </a:spcBef>
              <a:spcAft>
                <a:spcPts val="0"/>
              </a:spcAft>
              <a:buSzPts val="3657"/>
              <a:buChar char="○"/>
              <a:defRPr sz="3657"/>
            </a:lvl5pPr>
            <a:lvl6pPr marL="2743200" lvl="5" indent="-460822">
              <a:spcBef>
                <a:spcPts val="0"/>
              </a:spcBef>
              <a:spcAft>
                <a:spcPts val="0"/>
              </a:spcAft>
              <a:buSzPts val="3657"/>
              <a:buChar char="■"/>
              <a:defRPr sz="3657"/>
            </a:lvl6pPr>
            <a:lvl7pPr marL="3200400" lvl="6" indent="-460822">
              <a:spcBef>
                <a:spcPts val="0"/>
              </a:spcBef>
              <a:spcAft>
                <a:spcPts val="0"/>
              </a:spcAft>
              <a:buSzPts val="3657"/>
              <a:buChar char="●"/>
              <a:defRPr sz="3657"/>
            </a:lvl7pPr>
            <a:lvl8pPr marL="3657600" lvl="7" indent="-460822">
              <a:spcBef>
                <a:spcPts val="0"/>
              </a:spcBef>
              <a:spcAft>
                <a:spcPts val="0"/>
              </a:spcAft>
              <a:buSzPts val="3657"/>
              <a:buChar char="○"/>
              <a:defRPr sz="3657"/>
            </a:lvl8pPr>
            <a:lvl9pPr marL="4114800" lvl="8" indent="-460822">
              <a:spcBef>
                <a:spcPts val="0"/>
              </a:spcBef>
              <a:spcAft>
                <a:spcPts val="0"/>
              </a:spcAft>
              <a:buSzPts val="3657"/>
              <a:buChar char="■"/>
              <a:defRPr sz="3657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5010260" y="26110750"/>
            <a:ext cx="972000" cy="2203800"/>
          </a:xfrm>
          <a:prstGeom prst="rect">
            <a:avLst/>
          </a:prstGeom>
        </p:spPr>
        <p:txBody>
          <a:bodyPr spcFirstLastPara="1" wrap="square" lIns="278625" tIns="278625" rIns="278625" bIns="278625" anchor="ctr" anchorCtr="0">
            <a:normAutofit/>
          </a:bodyPr>
          <a:lstStyle>
            <a:lvl1pPr lvl="0">
              <a:buNone/>
              <a:defRPr sz="3048"/>
            </a:lvl1pPr>
            <a:lvl2pPr lvl="1">
              <a:buNone/>
              <a:defRPr sz="3048"/>
            </a:lvl2pPr>
            <a:lvl3pPr lvl="2">
              <a:buNone/>
              <a:defRPr sz="3048"/>
            </a:lvl3pPr>
            <a:lvl4pPr lvl="3">
              <a:buNone/>
              <a:defRPr sz="3048"/>
            </a:lvl4pPr>
            <a:lvl5pPr lvl="4">
              <a:buNone/>
              <a:defRPr sz="3048"/>
            </a:lvl5pPr>
            <a:lvl6pPr lvl="5">
              <a:buNone/>
              <a:defRPr sz="3048"/>
            </a:lvl6pPr>
            <a:lvl7pPr lvl="6">
              <a:buNone/>
              <a:defRPr sz="3048"/>
            </a:lvl7pPr>
            <a:lvl8pPr lvl="7">
              <a:buNone/>
              <a:defRPr sz="3048"/>
            </a:lvl8pPr>
            <a:lvl9pPr lvl="8">
              <a:buNone/>
              <a:defRPr sz="3048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868553" y="2520525"/>
            <a:ext cx="11281500" cy="22905600"/>
          </a:xfrm>
          <a:prstGeom prst="rect">
            <a:avLst/>
          </a:prstGeom>
        </p:spPr>
        <p:txBody>
          <a:bodyPr spcFirstLastPara="1" wrap="square" lIns="278625" tIns="278625" rIns="278625" bIns="2786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628"/>
              <a:buNone/>
              <a:defRPr sz="14628"/>
            </a:lvl1pPr>
            <a:lvl2pPr lvl="1">
              <a:spcBef>
                <a:spcPts val="0"/>
              </a:spcBef>
              <a:spcAft>
                <a:spcPts val="0"/>
              </a:spcAft>
              <a:buSzPts val="14628"/>
              <a:buNone/>
              <a:defRPr sz="14628"/>
            </a:lvl2pPr>
            <a:lvl3pPr lvl="2">
              <a:spcBef>
                <a:spcPts val="0"/>
              </a:spcBef>
              <a:spcAft>
                <a:spcPts val="0"/>
              </a:spcAft>
              <a:buSzPts val="14628"/>
              <a:buNone/>
              <a:defRPr sz="14628"/>
            </a:lvl3pPr>
            <a:lvl4pPr lvl="3">
              <a:spcBef>
                <a:spcPts val="0"/>
              </a:spcBef>
              <a:spcAft>
                <a:spcPts val="0"/>
              </a:spcAft>
              <a:buSzPts val="14628"/>
              <a:buNone/>
              <a:defRPr sz="14628"/>
            </a:lvl4pPr>
            <a:lvl5pPr lvl="4">
              <a:spcBef>
                <a:spcPts val="0"/>
              </a:spcBef>
              <a:spcAft>
                <a:spcPts val="0"/>
              </a:spcAft>
              <a:buSzPts val="14628"/>
              <a:buNone/>
              <a:defRPr sz="14628"/>
            </a:lvl5pPr>
            <a:lvl6pPr lvl="5">
              <a:spcBef>
                <a:spcPts val="0"/>
              </a:spcBef>
              <a:spcAft>
                <a:spcPts val="0"/>
              </a:spcAft>
              <a:buSzPts val="14628"/>
              <a:buNone/>
              <a:defRPr sz="14628"/>
            </a:lvl6pPr>
            <a:lvl7pPr lvl="6">
              <a:spcBef>
                <a:spcPts val="0"/>
              </a:spcBef>
              <a:spcAft>
                <a:spcPts val="0"/>
              </a:spcAft>
              <a:buSzPts val="14628"/>
              <a:buNone/>
              <a:defRPr sz="14628"/>
            </a:lvl7pPr>
            <a:lvl8pPr lvl="7">
              <a:spcBef>
                <a:spcPts val="0"/>
              </a:spcBef>
              <a:spcAft>
                <a:spcPts val="0"/>
              </a:spcAft>
              <a:buSzPts val="14628"/>
              <a:buNone/>
              <a:defRPr sz="14628"/>
            </a:lvl8pPr>
            <a:lvl9pPr lvl="8">
              <a:spcBef>
                <a:spcPts val="0"/>
              </a:spcBef>
              <a:spcAft>
                <a:spcPts val="0"/>
              </a:spcAft>
              <a:buSzPts val="14628"/>
              <a:buNone/>
              <a:defRPr sz="14628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5010260" y="26110750"/>
            <a:ext cx="972000" cy="2203800"/>
          </a:xfrm>
          <a:prstGeom prst="rect">
            <a:avLst/>
          </a:prstGeom>
        </p:spPr>
        <p:txBody>
          <a:bodyPr spcFirstLastPara="1" wrap="square" lIns="278625" tIns="278625" rIns="278625" bIns="278625" anchor="ctr" anchorCtr="0">
            <a:normAutofit/>
          </a:bodyPr>
          <a:lstStyle>
            <a:lvl1pPr lvl="0">
              <a:buNone/>
              <a:defRPr sz="3048"/>
            </a:lvl1pPr>
            <a:lvl2pPr lvl="1">
              <a:buNone/>
              <a:defRPr sz="3048"/>
            </a:lvl2pPr>
            <a:lvl3pPr lvl="2">
              <a:buNone/>
              <a:defRPr sz="3048"/>
            </a:lvl3pPr>
            <a:lvl4pPr lvl="3">
              <a:buNone/>
              <a:defRPr sz="3048"/>
            </a:lvl4pPr>
            <a:lvl5pPr lvl="4">
              <a:buNone/>
              <a:defRPr sz="3048"/>
            </a:lvl5pPr>
            <a:lvl6pPr lvl="5">
              <a:buNone/>
              <a:defRPr sz="3048"/>
            </a:lvl6pPr>
            <a:lvl7pPr lvl="6">
              <a:buNone/>
              <a:defRPr sz="3048"/>
            </a:lvl7pPr>
            <a:lvl8pPr lvl="7">
              <a:buNone/>
              <a:defRPr sz="3048"/>
            </a:lvl8pPr>
            <a:lvl9pPr lvl="8">
              <a:buNone/>
              <a:defRPr sz="3048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8100000" y="-700"/>
            <a:ext cx="8100000" cy="2880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278625" tIns="278625" rIns="278625" bIns="2786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470374" y="6904917"/>
            <a:ext cx="7166700" cy="8299800"/>
          </a:xfrm>
          <a:prstGeom prst="rect">
            <a:avLst/>
          </a:prstGeom>
        </p:spPr>
        <p:txBody>
          <a:bodyPr spcFirstLastPara="1" wrap="square" lIns="278625" tIns="278625" rIns="278625" bIns="2786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470374" y="15695258"/>
            <a:ext cx="7166700" cy="6915600"/>
          </a:xfrm>
          <a:prstGeom prst="rect">
            <a:avLst/>
          </a:prstGeom>
        </p:spPr>
        <p:txBody>
          <a:bodyPr spcFirstLastPara="1" wrap="square" lIns="278625" tIns="278625" rIns="278625" bIns="2786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8751083" y="4054313"/>
            <a:ext cx="6797700" cy="20690100"/>
          </a:xfrm>
          <a:prstGeom prst="rect">
            <a:avLst/>
          </a:prstGeom>
        </p:spPr>
        <p:txBody>
          <a:bodyPr spcFirstLastPara="1" wrap="square" lIns="278625" tIns="278625" rIns="278625" bIns="278625" anchor="ctr" anchorCtr="0">
            <a:normAutofit/>
          </a:bodyPr>
          <a:lstStyle>
            <a:lvl1pPr marL="457200" lvl="0" indent="-576933">
              <a:spcBef>
                <a:spcPts val="0"/>
              </a:spcBef>
              <a:spcAft>
                <a:spcPts val="0"/>
              </a:spcAft>
              <a:buSzPts val="5486"/>
              <a:buChar char="●"/>
              <a:defRPr sz="5486"/>
            </a:lvl1pPr>
            <a:lvl2pPr marL="914400" lvl="1" indent="-499526">
              <a:spcBef>
                <a:spcPts val="0"/>
              </a:spcBef>
              <a:spcAft>
                <a:spcPts val="0"/>
              </a:spcAft>
              <a:buSzPts val="4267"/>
              <a:buChar char="○"/>
              <a:defRPr sz="4267"/>
            </a:lvl2pPr>
            <a:lvl3pPr marL="1371600" lvl="2" indent="-499526">
              <a:spcBef>
                <a:spcPts val="0"/>
              </a:spcBef>
              <a:spcAft>
                <a:spcPts val="0"/>
              </a:spcAft>
              <a:buSzPts val="4267"/>
              <a:buChar char="■"/>
              <a:defRPr sz="4267"/>
            </a:lvl3pPr>
            <a:lvl4pPr marL="1828800" lvl="3" indent="-499526">
              <a:spcBef>
                <a:spcPts val="0"/>
              </a:spcBef>
              <a:spcAft>
                <a:spcPts val="0"/>
              </a:spcAft>
              <a:buSzPts val="4267"/>
              <a:buChar char="●"/>
              <a:defRPr sz="4267"/>
            </a:lvl4pPr>
            <a:lvl5pPr marL="2286000" lvl="4" indent="-499526">
              <a:spcBef>
                <a:spcPts val="0"/>
              </a:spcBef>
              <a:spcAft>
                <a:spcPts val="0"/>
              </a:spcAft>
              <a:buSzPts val="4267"/>
              <a:buChar char="○"/>
              <a:defRPr sz="4267"/>
            </a:lvl5pPr>
            <a:lvl6pPr marL="2743200" lvl="5" indent="-499526">
              <a:spcBef>
                <a:spcPts val="0"/>
              </a:spcBef>
              <a:spcAft>
                <a:spcPts val="0"/>
              </a:spcAft>
              <a:buSzPts val="4267"/>
              <a:buChar char="■"/>
              <a:defRPr sz="4267"/>
            </a:lvl6pPr>
            <a:lvl7pPr marL="3200400" lvl="6" indent="-499526">
              <a:spcBef>
                <a:spcPts val="0"/>
              </a:spcBef>
              <a:spcAft>
                <a:spcPts val="0"/>
              </a:spcAft>
              <a:buSzPts val="4267"/>
              <a:buChar char="●"/>
              <a:defRPr sz="4267"/>
            </a:lvl7pPr>
            <a:lvl8pPr marL="3657600" lvl="7" indent="-499526">
              <a:spcBef>
                <a:spcPts val="0"/>
              </a:spcBef>
              <a:spcAft>
                <a:spcPts val="0"/>
              </a:spcAft>
              <a:buSzPts val="4267"/>
              <a:buChar char="○"/>
              <a:defRPr sz="4267"/>
            </a:lvl8pPr>
            <a:lvl9pPr marL="4114800" lvl="8" indent="-499526">
              <a:spcBef>
                <a:spcPts val="0"/>
              </a:spcBef>
              <a:spcAft>
                <a:spcPts val="0"/>
              </a:spcAft>
              <a:buSzPts val="4267"/>
              <a:buChar char="■"/>
              <a:defRPr sz="4267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5010260" y="26110750"/>
            <a:ext cx="972000" cy="2203800"/>
          </a:xfrm>
          <a:prstGeom prst="rect">
            <a:avLst/>
          </a:prstGeom>
        </p:spPr>
        <p:txBody>
          <a:bodyPr spcFirstLastPara="1" wrap="square" lIns="278625" tIns="278625" rIns="278625" bIns="278625" anchor="ctr" anchorCtr="0">
            <a:normAutofit/>
          </a:bodyPr>
          <a:lstStyle>
            <a:lvl1pPr lvl="0">
              <a:buNone/>
              <a:defRPr sz="3048"/>
            </a:lvl1pPr>
            <a:lvl2pPr lvl="1">
              <a:buNone/>
              <a:defRPr sz="3048"/>
            </a:lvl2pPr>
            <a:lvl3pPr lvl="2">
              <a:buNone/>
              <a:defRPr sz="3048"/>
            </a:lvl3pPr>
            <a:lvl4pPr lvl="3">
              <a:buNone/>
              <a:defRPr sz="3048"/>
            </a:lvl4pPr>
            <a:lvl5pPr lvl="4">
              <a:buNone/>
              <a:defRPr sz="3048"/>
            </a:lvl5pPr>
            <a:lvl6pPr lvl="5">
              <a:buNone/>
              <a:defRPr sz="3048"/>
            </a:lvl6pPr>
            <a:lvl7pPr lvl="6">
              <a:buNone/>
              <a:defRPr sz="3048"/>
            </a:lvl7pPr>
            <a:lvl8pPr lvl="7">
              <a:buNone/>
              <a:defRPr sz="3048"/>
            </a:lvl8pPr>
            <a:lvl9pPr lvl="8">
              <a:buNone/>
              <a:defRPr sz="3048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552224" y="23688259"/>
            <a:ext cx="10627800" cy="3388200"/>
          </a:xfrm>
          <a:prstGeom prst="rect">
            <a:avLst/>
          </a:prstGeom>
        </p:spPr>
        <p:txBody>
          <a:bodyPr spcFirstLastPara="1" wrap="square" lIns="278625" tIns="278625" rIns="278625" bIns="2786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86"/>
              <a:buNone/>
              <a:defRPr sz="5486"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5010260" y="26110750"/>
            <a:ext cx="972000" cy="2203800"/>
          </a:xfrm>
          <a:prstGeom prst="rect">
            <a:avLst/>
          </a:prstGeom>
        </p:spPr>
        <p:txBody>
          <a:bodyPr spcFirstLastPara="1" wrap="square" lIns="278625" tIns="278625" rIns="278625" bIns="278625" anchor="ctr" anchorCtr="0">
            <a:normAutofit/>
          </a:bodyPr>
          <a:lstStyle>
            <a:lvl1pPr lvl="0">
              <a:buNone/>
              <a:defRPr sz="3048"/>
            </a:lvl1pPr>
            <a:lvl2pPr lvl="1">
              <a:buNone/>
              <a:defRPr sz="3048"/>
            </a:lvl2pPr>
            <a:lvl3pPr lvl="2">
              <a:buNone/>
              <a:defRPr sz="3048"/>
            </a:lvl3pPr>
            <a:lvl4pPr lvl="3">
              <a:buNone/>
              <a:defRPr sz="3048"/>
            </a:lvl4pPr>
            <a:lvl5pPr lvl="4">
              <a:buNone/>
              <a:defRPr sz="3048"/>
            </a:lvl5pPr>
            <a:lvl6pPr lvl="5">
              <a:buNone/>
              <a:defRPr sz="3048"/>
            </a:lvl6pPr>
            <a:lvl7pPr lvl="6">
              <a:buNone/>
              <a:defRPr sz="3048"/>
            </a:lvl7pPr>
            <a:lvl8pPr lvl="7">
              <a:buNone/>
              <a:defRPr sz="3048"/>
            </a:lvl8pPr>
            <a:lvl9pPr lvl="8">
              <a:buNone/>
              <a:defRPr sz="3048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552224" y="6193526"/>
            <a:ext cx="15095700" cy="10994100"/>
          </a:xfrm>
          <a:prstGeom prst="rect">
            <a:avLst/>
          </a:prstGeom>
        </p:spPr>
        <p:txBody>
          <a:bodyPr spcFirstLastPara="1" wrap="square" lIns="278625" tIns="278625" rIns="278625" bIns="2786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570"/>
              <a:buNone/>
              <a:defRPr sz="36570"/>
            </a:lvl1pPr>
            <a:lvl2pPr lvl="1" algn="ctr">
              <a:spcBef>
                <a:spcPts val="0"/>
              </a:spcBef>
              <a:spcAft>
                <a:spcPts val="0"/>
              </a:spcAft>
              <a:buSzPts val="36570"/>
              <a:buNone/>
              <a:defRPr sz="36570"/>
            </a:lvl2pPr>
            <a:lvl3pPr lvl="2" algn="ctr">
              <a:spcBef>
                <a:spcPts val="0"/>
              </a:spcBef>
              <a:spcAft>
                <a:spcPts val="0"/>
              </a:spcAft>
              <a:buSzPts val="36570"/>
              <a:buNone/>
              <a:defRPr sz="36570"/>
            </a:lvl3pPr>
            <a:lvl4pPr lvl="3" algn="ctr">
              <a:spcBef>
                <a:spcPts val="0"/>
              </a:spcBef>
              <a:spcAft>
                <a:spcPts val="0"/>
              </a:spcAft>
              <a:buSzPts val="36570"/>
              <a:buNone/>
              <a:defRPr sz="36570"/>
            </a:lvl4pPr>
            <a:lvl5pPr lvl="4" algn="ctr">
              <a:spcBef>
                <a:spcPts val="0"/>
              </a:spcBef>
              <a:spcAft>
                <a:spcPts val="0"/>
              </a:spcAft>
              <a:buSzPts val="36570"/>
              <a:buNone/>
              <a:defRPr sz="36570"/>
            </a:lvl5pPr>
            <a:lvl6pPr lvl="5" algn="ctr">
              <a:spcBef>
                <a:spcPts val="0"/>
              </a:spcBef>
              <a:spcAft>
                <a:spcPts val="0"/>
              </a:spcAft>
              <a:buSzPts val="36570"/>
              <a:buNone/>
              <a:defRPr sz="36570"/>
            </a:lvl6pPr>
            <a:lvl7pPr lvl="6" algn="ctr">
              <a:spcBef>
                <a:spcPts val="0"/>
              </a:spcBef>
              <a:spcAft>
                <a:spcPts val="0"/>
              </a:spcAft>
              <a:buSzPts val="36570"/>
              <a:buNone/>
              <a:defRPr sz="36570"/>
            </a:lvl7pPr>
            <a:lvl8pPr lvl="7" algn="ctr">
              <a:spcBef>
                <a:spcPts val="0"/>
              </a:spcBef>
              <a:spcAft>
                <a:spcPts val="0"/>
              </a:spcAft>
              <a:buSzPts val="36570"/>
              <a:buNone/>
              <a:defRPr sz="36570"/>
            </a:lvl8pPr>
            <a:lvl9pPr lvl="8" algn="ctr">
              <a:spcBef>
                <a:spcPts val="0"/>
              </a:spcBef>
              <a:spcAft>
                <a:spcPts val="0"/>
              </a:spcAft>
              <a:buSzPts val="36570"/>
              <a:buNone/>
              <a:defRPr sz="3657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552224" y="17650254"/>
            <a:ext cx="15095700" cy="7283700"/>
          </a:xfrm>
          <a:prstGeom prst="rect">
            <a:avLst/>
          </a:prstGeom>
        </p:spPr>
        <p:txBody>
          <a:bodyPr spcFirstLastPara="1" wrap="square" lIns="278625" tIns="278625" rIns="278625" bIns="278625" anchor="t" anchorCtr="0">
            <a:normAutofit/>
          </a:bodyPr>
          <a:lstStyle>
            <a:lvl1pPr marL="457200" lvl="0" indent="-576933" algn="ctr">
              <a:spcBef>
                <a:spcPts val="0"/>
              </a:spcBef>
              <a:spcAft>
                <a:spcPts val="0"/>
              </a:spcAft>
              <a:buSzPts val="5486"/>
              <a:buChar char="●"/>
              <a:defRPr sz="5486"/>
            </a:lvl1pPr>
            <a:lvl2pPr marL="914400" lvl="1" indent="-499526" algn="ctr">
              <a:spcBef>
                <a:spcPts val="0"/>
              </a:spcBef>
              <a:spcAft>
                <a:spcPts val="0"/>
              </a:spcAft>
              <a:buSzPts val="4267"/>
              <a:buChar char="○"/>
              <a:defRPr sz="4267"/>
            </a:lvl2pPr>
            <a:lvl3pPr marL="1371600" lvl="2" indent="-499526" algn="ctr">
              <a:spcBef>
                <a:spcPts val="0"/>
              </a:spcBef>
              <a:spcAft>
                <a:spcPts val="0"/>
              </a:spcAft>
              <a:buSzPts val="4267"/>
              <a:buChar char="■"/>
              <a:defRPr sz="4267"/>
            </a:lvl3pPr>
            <a:lvl4pPr marL="1828800" lvl="3" indent="-499526" algn="ctr">
              <a:spcBef>
                <a:spcPts val="0"/>
              </a:spcBef>
              <a:spcAft>
                <a:spcPts val="0"/>
              </a:spcAft>
              <a:buSzPts val="4267"/>
              <a:buChar char="●"/>
              <a:defRPr sz="4267"/>
            </a:lvl4pPr>
            <a:lvl5pPr marL="2286000" lvl="4" indent="-499526" algn="ctr">
              <a:spcBef>
                <a:spcPts val="0"/>
              </a:spcBef>
              <a:spcAft>
                <a:spcPts val="0"/>
              </a:spcAft>
              <a:buSzPts val="4267"/>
              <a:buChar char="○"/>
              <a:defRPr sz="4267"/>
            </a:lvl5pPr>
            <a:lvl6pPr marL="2743200" lvl="5" indent="-499526" algn="ctr">
              <a:spcBef>
                <a:spcPts val="0"/>
              </a:spcBef>
              <a:spcAft>
                <a:spcPts val="0"/>
              </a:spcAft>
              <a:buSzPts val="4267"/>
              <a:buChar char="■"/>
              <a:defRPr sz="4267"/>
            </a:lvl6pPr>
            <a:lvl7pPr marL="3200400" lvl="6" indent="-499526" algn="ctr">
              <a:spcBef>
                <a:spcPts val="0"/>
              </a:spcBef>
              <a:spcAft>
                <a:spcPts val="0"/>
              </a:spcAft>
              <a:buSzPts val="4267"/>
              <a:buChar char="●"/>
              <a:defRPr sz="4267"/>
            </a:lvl7pPr>
            <a:lvl8pPr marL="3657600" lvl="7" indent="-499526" algn="ctr">
              <a:spcBef>
                <a:spcPts val="0"/>
              </a:spcBef>
              <a:spcAft>
                <a:spcPts val="0"/>
              </a:spcAft>
              <a:buSzPts val="4267"/>
              <a:buChar char="○"/>
              <a:defRPr sz="4267"/>
            </a:lvl8pPr>
            <a:lvl9pPr marL="4114800" lvl="8" indent="-499526" algn="ctr">
              <a:spcBef>
                <a:spcPts val="0"/>
              </a:spcBef>
              <a:spcAft>
                <a:spcPts val="0"/>
              </a:spcAft>
              <a:buSzPts val="4267"/>
              <a:buChar char="■"/>
              <a:defRPr sz="4267"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5010260" y="26110750"/>
            <a:ext cx="972000" cy="2203800"/>
          </a:xfrm>
          <a:prstGeom prst="rect">
            <a:avLst/>
          </a:prstGeom>
        </p:spPr>
        <p:txBody>
          <a:bodyPr spcFirstLastPara="1" wrap="square" lIns="278625" tIns="278625" rIns="278625" bIns="278625" anchor="ctr" anchorCtr="0">
            <a:normAutofit/>
          </a:bodyPr>
          <a:lstStyle>
            <a:lvl1pPr lvl="0">
              <a:buNone/>
              <a:defRPr sz="3048"/>
            </a:lvl1pPr>
            <a:lvl2pPr lvl="1">
              <a:buNone/>
              <a:defRPr sz="3048"/>
            </a:lvl2pPr>
            <a:lvl3pPr lvl="2">
              <a:buNone/>
              <a:defRPr sz="3048"/>
            </a:lvl3pPr>
            <a:lvl4pPr lvl="3">
              <a:buNone/>
              <a:defRPr sz="3048"/>
            </a:lvl4pPr>
            <a:lvl5pPr lvl="4">
              <a:buNone/>
              <a:defRPr sz="3048"/>
            </a:lvl5pPr>
            <a:lvl6pPr lvl="5">
              <a:buNone/>
              <a:defRPr sz="3048"/>
            </a:lvl6pPr>
            <a:lvl7pPr lvl="6">
              <a:buNone/>
              <a:defRPr sz="3048"/>
            </a:lvl7pPr>
            <a:lvl8pPr lvl="7">
              <a:buNone/>
              <a:defRPr sz="3048"/>
            </a:lvl8pPr>
            <a:lvl9pPr lvl="8">
              <a:buNone/>
              <a:defRPr sz="3048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5010260" y="26110750"/>
            <a:ext cx="972000" cy="2203800"/>
          </a:xfrm>
          <a:prstGeom prst="rect">
            <a:avLst/>
          </a:prstGeom>
        </p:spPr>
        <p:txBody>
          <a:bodyPr spcFirstLastPara="1" wrap="square" lIns="278625" tIns="278625" rIns="278625" bIns="278625" anchor="ctr" anchorCtr="0">
            <a:normAutofit/>
          </a:bodyPr>
          <a:lstStyle>
            <a:lvl1pPr lvl="0">
              <a:buNone/>
              <a:defRPr sz="3048"/>
            </a:lvl1pPr>
            <a:lvl2pPr lvl="1">
              <a:buNone/>
              <a:defRPr sz="3048"/>
            </a:lvl2pPr>
            <a:lvl3pPr lvl="2">
              <a:buNone/>
              <a:defRPr sz="3048"/>
            </a:lvl3pPr>
            <a:lvl4pPr lvl="3">
              <a:buNone/>
              <a:defRPr sz="3048"/>
            </a:lvl4pPr>
            <a:lvl5pPr lvl="4">
              <a:buNone/>
              <a:defRPr sz="3048"/>
            </a:lvl5pPr>
            <a:lvl6pPr lvl="5">
              <a:buNone/>
              <a:defRPr sz="3048"/>
            </a:lvl6pPr>
            <a:lvl7pPr lvl="6">
              <a:buNone/>
              <a:defRPr sz="3048"/>
            </a:lvl7pPr>
            <a:lvl8pPr lvl="7">
              <a:buNone/>
              <a:defRPr sz="3048"/>
            </a:lvl8pPr>
            <a:lvl9pPr lvl="8">
              <a:buNone/>
              <a:defRPr sz="3048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52224" y="2491829"/>
            <a:ext cx="15095700" cy="32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8625" tIns="278625" rIns="278625" bIns="2786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33"/>
              <a:buNone/>
              <a:defRPr sz="8533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33"/>
              <a:buNone/>
              <a:defRPr sz="8533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33"/>
              <a:buNone/>
              <a:defRPr sz="8533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33"/>
              <a:buNone/>
              <a:defRPr sz="8533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33"/>
              <a:buNone/>
              <a:defRPr sz="8533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33"/>
              <a:buNone/>
              <a:defRPr sz="8533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33"/>
              <a:buNone/>
              <a:defRPr sz="8533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33"/>
              <a:buNone/>
              <a:defRPr sz="8533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33"/>
              <a:buNone/>
              <a:defRPr sz="85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52224" y="6453053"/>
            <a:ext cx="15095700" cy="191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8625" tIns="278625" rIns="278625" bIns="278625" anchor="t" anchorCtr="0">
            <a:normAutofit/>
          </a:bodyPr>
          <a:lstStyle>
            <a:lvl1pPr marL="457200" lvl="0" indent="-57693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86"/>
              <a:buChar char="●"/>
              <a:defRPr sz="5486">
                <a:solidFill>
                  <a:schemeClr val="dk2"/>
                </a:solidFill>
              </a:defRPr>
            </a:lvl1pPr>
            <a:lvl2pPr marL="914400" lvl="1" indent="-49952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67"/>
              <a:buChar char="○"/>
              <a:defRPr sz="4267">
                <a:solidFill>
                  <a:schemeClr val="dk2"/>
                </a:solidFill>
              </a:defRPr>
            </a:lvl2pPr>
            <a:lvl3pPr marL="1371600" lvl="2" indent="-49952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67"/>
              <a:buChar char="■"/>
              <a:defRPr sz="4267">
                <a:solidFill>
                  <a:schemeClr val="dk2"/>
                </a:solidFill>
              </a:defRPr>
            </a:lvl3pPr>
            <a:lvl4pPr marL="1828800" lvl="3" indent="-49952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67"/>
              <a:buChar char="●"/>
              <a:defRPr sz="4267">
                <a:solidFill>
                  <a:schemeClr val="dk2"/>
                </a:solidFill>
              </a:defRPr>
            </a:lvl4pPr>
            <a:lvl5pPr marL="2286000" lvl="4" indent="-49952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67"/>
              <a:buChar char="○"/>
              <a:defRPr sz="4267">
                <a:solidFill>
                  <a:schemeClr val="dk2"/>
                </a:solidFill>
              </a:defRPr>
            </a:lvl5pPr>
            <a:lvl6pPr marL="2743200" lvl="5" indent="-49952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67"/>
              <a:buChar char="■"/>
              <a:defRPr sz="4267">
                <a:solidFill>
                  <a:schemeClr val="dk2"/>
                </a:solidFill>
              </a:defRPr>
            </a:lvl6pPr>
            <a:lvl7pPr marL="3200400" lvl="6" indent="-49952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67"/>
              <a:buChar char="●"/>
              <a:defRPr sz="4267">
                <a:solidFill>
                  <a:schemeClr val="dk2"/>
                </a:solidFill>
              </a:defRPr>
            </a:lvl7pPr>
            <a:lvl8pPr marL="3657600" lvl="7" indent="-49952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67"/>
              <a:buChar char="○"/>
              <a:defRPr sz="4267">
                <a:solidFill>
                  <a:schemeClr val="dk2"/>
                </a:solidFill>
              </a:defRPr>
            </a:lvl8pPr>
            <a:lvl9pPr marL="4114800" lvl="8" indent="-49952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67"/>
              <a:buChar char="■"/>
              <a:defRPr sz="4267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5010260" y="26110750"/>
            <a:ext cx="972000" cy="22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8625" tIns="278625" rIns="278625" bIns="278625" anchor="ctr" anchorCtr="0">
            <a:normAutofit/>
          </a:bodyPr>
          <a:lstStyle>
            <a:lvl1pPr lvl="0" algn="r">
              <a:buNone/>
              <a:defRPr sz="3048">
                <a:solidFill>
                  <a:schemeClr val="dk2"/>
                </a:solidFill>
              </a:defRPr>
            </a:lvl1pPr>
            <a:lvl2pPr lvl="1" algn="r">
              <a:buNone/>
              <a:defRPr sz="3048">
                <a:solidFill>
                  <a:schemeClr val="dk2"/>
                </a:solidFill>
              </a:defRPr>
            </a:lvl2pPr>
            <a:lvl3pPr lvl="2" algn="r">
              <a:buNone/>
              <a:defRPr sz="3048">
                <a:solidFill>
                  <a:schemeClr val="dk2"/>
                </a:solidFill>
              </a:defRPr>
            </a:lvl3pPr>
            <a:lvl4pPr lvl="3" algn="r">
              <a:buNone/>
              <a:defRPr sz="3048">
                <a:solidFill>
                  <a:schemeClr val="dk2"/>
                </a:solidFill>
              </a:defRPr>
            </a:lvl4pPr>
            <a:lvl5pPr lvl="4" algn="r">
              <a:buNone/>
              <a:defRPr sz="3048">
                <a:solidFill>
                  <a:schemeClr val="dk2"/>
                </a:solidFill>
              </a:defRPr>
            </a:lvl5pPr>
            <a:lvl6pPr lvl="5" algn="r">
              <a:buNone/>
              <a:defRPr sz="3048">
                <a:solidFill>
                  <a:schemeClr val="dk2"/>
                </a:solidFill>
              </a:defRPr>
            </a:lvl6pPr>
            <a:lvl7pPr lvl="6" algn="r">
              <a:buNone/>
              <a:defRPr sz="3048">
                <a:solidFill>
                  <a:schemeClr val="dk2"/>
                </a:solidFill>
              </a:defRPr>
            </a:lvl7pPr>
            <a:lvl8pPr lvl="7" algn="r">
              <a:buNone/>
              <a:defRPr sz="3048">
                <a:solidFill>
                  <a:schemeClr val="dk2"/>
                </a:solidFill>
              </a:defRPr>
            </a:lvl8pPr>
            <a:lvl9pPr lvl="8" algn="r">
              <a:buNone/>
              <a:defRPr sz="3048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83"/>
          <a:stretch/>
        </p:blipFill>
        <p:spPr>
          <a:xfrm>
            <a:off x="-4229" y="54209"/>
            <a:ext cx="16200438" cy="4646386"/>
          </a:xfrm>
          <a:prstGeom prst="rect">
            <a:avLst/>
          </a:prstGeom>
        </p:spPr>
      </p:pic>
      <p:sp>
        <p:nvSpPr>
          <p:cNvPr id="55" name="Google Shape;55;p13"/>
          <p:cNvSpPr txBox="1"/>
          <p:nvPr/>
        </p:nvSpPr>
        <p:spPr>
          <a:xfrm>
            <a:off x="0" y="3201000"/>
            <a:ext cx="16200000" cy="7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8625" tIns="278625" rIns="278625" bIns="278625" anchor="t" anchorCtr="0">
            <a:noAutofit/>
          </a:bodyPr>
          <a:lstStyle/>
          <a:p>
            <a:pPr marL="457200" lvl="0" indent="4572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28" b="1" i="1" dirty="0">
                <a:solidFill>
                  <a:srgbClr val="595959"/>
                </a:solidFill>
              </a:rPr>
              <a:t>Sessão:                     Número de inscrição:                     Campus:</a:t>
            </a:r>
            <a:endParaRPr sz="2528" b="1" i="1" dirty="0">
              <a:solidFill>
                <a:srgbClr val="595959"/>
              </a:solidFill>
            </a:endParaRPr>
          </a:p>
        </p:txBody>
      </p:sp>
      <p:grpSp>
        <p:nvGrpSpPr>
          <p:cNvPr id="56" name="Google Shape;56;p13"/>
          <p:cNvGrpSpPr/>
          <p:nvPr/>
        </p:nvGrpSpPr>
        <p:grpSpPr>
          <a:xfrm>
            <a:off x="374850" y="4240756"/>
            <a:ext cx="15450288" cy="20986832"/>
            <a:chOff x="374850" y="4240756"/>
            <a:chExt cx="15450288" cy="20986832"/>
          </a:xfrm>
        </p:grpSpPr>
        <p:sp>
          <p:nvSpPr>
            <p:cNvPr id="57" name="Google Shape;57;p13"/>
            <p:cNvSpPr txBox="1"/>
            <p:nvPr/>
          </p:nvSpPr>
          <p:spPr>
            <a:xfrm>
              <a:off x="552150" y="4240756"/>
              <a:ext cx="15095700" cy="196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8625" tIns="278625" rIns="278625" bIns="278625" anchor="t" anchorCtr="0">
              <a:norm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3033" b="1" dirty="0">
                  <a:solidFill>
                    <a:srgbClr val="595959"/>
                  </a:solidFill>
                </a:rPr>
                <a:t>Título do trabalho</a:t>
              </a:r>
              <a:endParaRPr sz="3033" b="1" dirty="0">
                <a:solidFill>
                  <a:srgbClr val="595959"/>
                </a:solidFill>
              </a:endParaRPr>
            </a:p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033" dirty="0">
                  <a:solidFill>
                    <a:srgbClr val="595959"/>
                  </a:solidFill>
                </a:rPr>
                <a:t>Nome do autor</a:t>
              </a:r>
              <a:r>
                <a:rPr lang="pt-BR" sz="2033" baseline="30000" dirty="0">
                  <a:solidFill>
                    <a:srgbClr val="595959"/>
                  </a:solidFill>
                </a:rPr>
                <a:t>1</a:t>
              </a:r>
              <a:r>
                <a:rPr lang="pt-BR" sz="2033" dirty="0">
                  <a:solidFill>
                    <a:srgbClr val="595959"/>
                  </a:solidFill>
                </a:rPr>
                <a:t>; Nome do coordenador</a:t>
              </a:r>
              <a:r>
                <a:rPr lang="pt-BR" sz="2033" baseline="30000" dirty="0">
                  <a:solidFill>
                    <a:srgbClr val="595959"/>
                  </a:solidFill>
                </a:rPr>
                <a:t>2</a:t>
              </a:r>
              <a:endParaRPr sz="2033" baseline="30000" dirty="0">
                <a:solidFill>
                  <a:srgbClr val="595959"/>
                </a:solidFill>
              </a:endParaRPr>
            </a:p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033" baseline="30000" dirty="0">
                  <a:solidFill>
                    <a:srgbClr val="595959"/>
                  </a:solidFill>
                </a:rPr>
                <a:t>1</a:t>
              </a:r>
              <a:r>
                <a:rPr lang="pt-BR" sz="2033" dirty="0">
                  <a:solidFill>
                    <a:srgbClr val="595959"/>
                  </a:solidFill>
                </a:rPr>
                <a:t>Estudante do Curso de </a:t>
              </a:r>
              <a:r>
                <a:rPr lang="pt-BR" sz="2033" dirty="0" smtClean="0">
                  <a:solidFill>
                    <a:srgbClr val="595959"/>
                  </a:solidFill>
                </a:rPr>
                <a:t>XXX; </a:t>
              </a:r>
              <a:r>
                <a:rPr lang="pt-BR" sz="2033" dirty="0">
                  <a:solidFill>
                    <a:srgbClr val="595959"/>
                  </a:solidFill>
                </a:rPr>
                <a:t>e-mail: XXX@estudante.iftm.edu.br</a:t>
              </a:r>
              <a:endParaRPr sz="2033" dirty="0">
                <a:solidFill>
                  <a:srgbClr val="595959"/>
                </a:solidFill>
              </a:endParaRPr>
            </a:p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033" baseline="30000" dirty="0">
                  <a:solidFill>
                    <a:srgbClr val="595959"/>
                  </a:solidFill>
                </a:rPr>
                <a:t>2</a:t>
              </a:r>
              <a:r>
                <a:rPr lang="pt-BR" sz="2033" dirty="0">
                  <a:solidFill>
                    <a:srgbClr val="595959"/>
                  </a:solidFill>
                </a:rPr>
                <a:t>Professor do IFTM </a:t>
              </a:r>
              <a:r>
                <a:rPr lang="pt-BR" sz="2033" i="1" dirty="0">
                  <a:solidFill>
                    <a:srgbClr val="595959"/>
                  </a:solidFill>
                </a:rPr>
                <a:t>Campus</a:t>
              </a:r>
              <a:r>
                <a:rPr lang="pt-BR" sz="2033" dirty="0">
                  <a:solidFill>
                    <a:srgbClr val="595959"/>
                  </a:solidFill>
                </a:rPr>
                <a:t> XXX; Doutor em XXX; e-mail: XXX@iftm.edu.br</a:t>
              </a:r>
              <a:endParaRPr sz="2033" dirty="0">
                <a:solidFill>
                  <a:srgbClr val="595959"/>
                </a:solidFill>
              </a:endParaRPr>
            </a:p>
          </p:txBody>
        </p:sp>
        <p:grpSp>
          <p:nvGrpSpPr>
            <p:cNvPr id="58" name="Google Shape;58;p13"/>
            <p:cNvGrpSpPr/>
            <p:nvPr/>
          </p:nvGrpSpPr>
          <p:grpSpPr>
            <a:xfrm>
              <a:off x="374850" y="6585788"/>
              <a:ext cx="15442275" cy="6108000"/>
              <a:chOff x="19412675" y="6723025"/>
              <a:chExt cx="15442275" cy="6108000"/>
            </a:xfrm>
          </p:grpSpPr>
          <p:sp>
            <p:nvSpPr>
              <p:cNvPr id="59" name="Google Shape;59;p13"/>
              <p:cNvSpPr/>
              <p:nvPr/>
            </p:nvSpPr>
            <p:spPr>
              <a:xfrm>
                <a:off x="27314450" y="6723025"/>
                <a:ext cx="7540500" cy="6108000"/>
              </a:xfrm>
              <a:prstGeom prst="round1Rect">
                <a:avLst>
                  <a:gd name="adj" fmla="val 16667"/>
                </a:avLst>
              </a:prstGeom>
              <a:noFill/>
              <a:ln w="28575" cap="flat" cmpd="sng">
                <a:solidFill>
                  <a:srgbClr val="01656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13"/>
              <p:cNvSpPr/>
              <p:nvPr/>
            </p:nvSpPr>
            <p:spPr>
              <a:xfrm flipH="1">
                <a:off x="19412675" y="6723025"/>
                <a:ext cx="7540500" cy="6108000"/>
              </a:xfrm>
              <a:prstGeom prst="round1Rect">
                <a:avLst>
                  <a:gd name="adj" fmla="val 16667"/>
                </a:avLst>
              </a:prstGeom>
              <a:noFill/>
              <a:ln w="28575" cap="flat" cmpd="sng">
                <a:solidFill>
                  <a:srgbClr val="01656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1" name="Google Shape;61;p13"/>
            <p:cNvSpPr/>
            <p:nvPr/>
          </p:nvSpPr>
          <p:spPr>
            <a:xfrm>
              <a:off x="382638" y="13055188"/>
              <a:ext cx="15442500" cy="6965100"/>
            </a:xfrm>
            <a:prstGeom prst="rect">
              <a:avLst/>
            </a:prstGeom>
            <a:noFill/>
            <a:ln w="28575" cap="flat" cmpd="sng">
              <a:solidFill>
                <a:srgbClr val="0165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2" name="Google Shape;62;p13"/>
            <p:cNvGrpSpPr/>
            <p:nvPr/>
          </p:nvGrpSpPr>
          <p:grpSpPr>
            <a:xfrm>
              <a:off x="382638" y="20381688"/>
              <a:ext cx="15442500" cy="4845900"/>
              <a:chOff x="19412675" y="20518925"/>
              <a:chExt cx="15442500" cy="4845900"/>
            </a:xfrm>
          </p:grpSpPr>
          <p:sp>
            <p:nvSpPr>
              <p:cNvPr id="63" name="Google Shape;63;p13"/>
              <p:cNvSpPr/>
              <p:nvPr/>
            </p:nvSpPr>
            <p:spPr>
              <a:xfrm rot="10800000" flipH="1">
                <a:off x="27318275" y="20518925"/>
                <a:ext cx="7536900" cy="4845900"/>
              </a:xfrm>
              <a:prstGeom prst="round1Rect">
                <a:avLst>
                  <a:gd name="adj" fmla="val 16667"/>
                </a:avLst>
              </a:prstGeom>
              <a:noFill/>
              <a:ln w="28575" cap="flat" cmpd="sng">
                <a:solidFill>
                  <a:srgbClr val="01656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13"/>
              <p:cNvSpPr/>
              <p:nvPr/>
            </p:nvSpPr>
            <p:spPr>
              <a:xfrm rot="10800000">
                <a:off x="19412675" y="20518925"/>
                <a:ext cx="7536900" cy="4845900"/>
              </a:xfrm>
              <a:prstGeom prst="round1Rect">
                <a:avLst>
                  <a:gd name="adj" fmla="val 16667"/>
                </a:avLst>
              </a:prstGeom>
              <a:noFill/>
              <a:ln w="28575" cap="flat" cmpd="sng">
                <a:solidFill>
                  <a:srgbClr val="01656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5" name="Google Shape;65;p13"/>
            <p:cNvSpPr/>
            <p:nvPr/>
          </p:nvSpPr>
          <p:spPr>
            <a:xfrm>
              <a:off x="2375513" y="6309700"/>
              <a:ext cx="3586200" cy="533400"/>
            </a:xfrm>
            <a:prstGeom prst="roundRect">
              <a:avLst>
                <a:gd name="adj" fmla="val 16667"/>
              </a:avLst>
            </a:prstGeom>
            <a:solidFill>
              <a:srgbClr val="016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2375513" y="6309700"/>
              <a:ext cx="3586200" cy="53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386" dirty="0">
                  <a:solidFill>
                    <a:srgbClr val="FFFFFF"/>
                  </a:solidFill>
                </a:rPr>
                <a:t>1.INTRODUÇÃO</a:t>
              </a:r>
              <a:endParaRPr sz="2386" dirty="0">
                <a:solidFill>
                  <a:srgbClr val="FFFFFF"/>
                </a:solidFill>
              </a:endParaRPr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8730508" y="6309688"/>
              <a:ext cx="6004200" cy="533400"/>
            </a:xfrm>
            <a:prstGeom prst="roundRect">
              <a:avLst>
                <a:gd name="adj" fmla="val 16667"/>
              </a:avLst>
            </a:prstGeom>
            <a:solidFill>
              <a:srgbClr val="016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8730508" y="6309688"/>
              <a:ext cx="6004200" cy="53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386">
                  <a:solidFill>
                    <a:srgbClr val="FFFFFF"/>
                  </a:solidFill>
                </a:rPr>
                <a:t>2.MATERIAL E MÉTODOS</a:t>
              </a:r>
              <a:endParaRPr sz="2386">
                <a:solidFill>
                  <a:srgbClr val="FFFFFF"/>
                </a:solidFill>
              </a:endParaRPr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5425240" y="12811463"/>
              <a:ext cx="5341500" cy="533400"/>
            </a:xfrm>
            <a:prstGeom prst="roundRect">
              <a:avLst>
                <a:gd name="adj" fmla="val 16667"/>
              </a:avLst>
            </a:prstGeom>
            <a:solidFill>
              <a:srgbClr val="016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5433140" y="12811463"/>
              <a:ext cx="5341500" cy="53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386">
                  <a:solidFill>
                    <a:srgbClr val="FFFFFF"/>
                  </a:solidFill>
                </a:rPr>
                <a:t>3.RESULTADOS E DISCUSSÃO</a:t>
              </a:r>
              <a:endParaRPr sz="2386">
                <a:solidFill>
                  <a:srgbClr val="FFFFFF"/>
                </a:solidFill>
              </a:endParaRPr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2375513" y="20121675"/>
              <a:ext cx="3586200" cy="533400"/>
            </a:xfrm>
            <a:prstGeom prst="roundRect">
              <a:avLst>
                <a:gd name="adj" fmla="val 16667"/>
              </a:avLst>
            </a:prstGeom>
            <a:solidFill>
              <a:srgbClr val="016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3"/>
            <p:cNvSpPr txBox="1"/>
            <p:nvPr/>
          </p:nvSpPr>
          <p:spPr>
            <a:xfrm>
              <a:off x="2375513" y="20121675"/>
              <a:ext cx="3586200" cy="53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386">
                  <a:solidFill>
                    <a:srgbClr val="FFFFFF"/>
                  </a:solidFill>
                </a:rPr>
                <a:t>4.CONCLUSÕES</a:t>
              </a:r>
              <a:endParaRPr sz="2386">
                <a:solidFill>
                  <a:srgbClr val="FFFFFF"/>
                </a:solidFill>
              </a:endParaRPr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10487175" y="20121675"/>
              <a:ext cx="3586200" cy="533400"/>
            </a:xfrm>
            <a:prstGeom prst="roundRect">
              <a:avLst>
                <a:gd name="adj" fmla="val 16667"/>
              </a:avLst>
            </a:prstGeom>
            <a:solidFill>
              <a:srgbClr val="0165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3"/>
            <p:cNvSpPr txBox="1"/>
            <p:nvPr/>
          </p:nvSpPr>
          <p:spPr>
            <a:xfrm>
              <a:off x="10487175" y="20121675"/>
              <a:ext cx="3586200" cy="53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386">
                  <a:solidFill>
                    <a:srgbClr val="FFFFFF"/>
                  </a:solidFill>
                </a:rPr>
                <a:t>5.REFERÊNCIAS</a:t>
              </a:r>
              <a:endParaRPr sz="2386">
                <a:solidFill>
                  <a:srgbClr val="FFFFFF"/>
                </a:solidFill>
              </a:endParaRPr>
            </a:p>
          </p:txBody>
        </p:sp>
      </p:grp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4" b="19056"/>
          <a:stretch/>
        </p:blipFill>
        <p:spPr>
          <a:xfrm>
            <a:off x="3669" y="25374600"/>
            <a:ext cx="16200438" cy="34258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49</Words>
  <Application>Microsoft Office PowerPoint</Application>
  <PresentationFormat>Personalizar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3" baseType="lpstr">
      <vt:lpstr>Arial</vt:lpstr>
      <vt:lpstr>Simple Light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IFTM01</dc:creator>
  <cp:lastModifiedBy>IFTM</cp:lastModifiedBy>
  <cp:revision>4</cp:revision>
  <dcterms:modified xsi:type="dcterms:W3CDTF">2026-10-23T11:48:26Z</dcterms:modified>
</cp:coreProperties>
</file>